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6"/>
  </p:notesMasterIdLst>
  <p:sldIdLst>
    <p:sldId id="423" r:id="rId2"/>
    <p:sldId id="416" r:id="rId3"/>
    <p:sldId id="419" r:id="rId4"/>
    <p:sldId id="414" r:id="rId5"/>
    <p:sldId id="397" r:id="rId6"/>
    <p:sldId id="395" r:id="rId7"/>
    <p:sldId id="393" r:id="rId8"/>
    <p:sldId id="415" r:id="rId9"/>
    <p:sldId id="377" r:id="rId10"/>
    <p:sldId id="404" r:id="rId11"/>
    <p:sldId id="405" r:id="rId12"/>
    <p:sldId id="398" r:id="rId13"/>
    <p:sldId id="406" r:id="rId14"/>
    <p:sldId id="407" r:id="rId15"/>
    <p:sldId id="400" r:id="rId16"/>
    <p:sldId id="401" r:id="rId17"/>
    <p:sldId id="424" r:id="rId18"/>
    <p:sldId id="425" r:id="rId19"/>
    <p:sldId id="412" r:id="rId20"/>
    <p:sldId id="413" r:id="rId21"/>
    <p:sldId id="421" r:id="rId22"/>
    <p:sldId id="420" r:id="rId23"/>
    <p:sldId id="396" r:id="rId24"/>
    <p:sldId id="40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Fira Sans" panose="020B0503050000020004" pitchFamily="34" charset="0"/>
      <p:regular r:id="rId31"/>
      <p:bold r:id="rId32"/>
      <p:italic r:id="rId33"/>
      <p:boldItalic r:id="rId34"/>
    </p:embeddedFont>
    <p:embeddedFont>
      <p:font typeface="Fira Sans Light" panose="020B0403050000020004" pitchFamily="34" charset="0"/>
      <p:regular r:id="rId35"/>
      <p:bold r:id="rId36"/>
      <p:italic r:id="rId37"/>
      <p:boldItalic r:id="rId38"/>
    </p:embeddedFont>
    <p:embeddedFont>
      <p:font typeface="Fira Sans SemiBold" panose="020B0603050000020004" pitchFamily="34" charset="0"/>
      <p:regular r:id="rId39"/>
      <p:bold r:id="rId40"/>
      <p:italic r:id="rId41"/>
      <p:boldItalic r:id="rId42"/>
    </p:embeddedFont>
    <p:embeddedFont>
      <p:font typeface="Gill Sans MT" panose="020B0502020104020203" pitchFamily="34" charset="0"/>
      <p:regular r:id="rId43"/>
      <p:bold r:id="rId44"/>
      <p:italic r:id="rId45"/>
      <p:boldItalic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923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pic>
        <p:nvPicPr>
          <p:cNvPr id="10" name="Graphic 9" descr="Information with solid fill">
            <a:extLst>
              <a:ext uri="{FF2B5EF4-FFF2-40B4-BE49-F238E27FC236}">
                <a16:creationId xmlns:a16="http://schemas.microsoft.com/office/drawing/2014/main" id="{975EF1DB-E5CA-4DCB-BF7A-92CD6C5535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98678" y="-24860"/>
            <a:ext cx="363414" cy="363414"/>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F071E8B7-DECF-493F-99E7-17FA84319C61}"/>
              </a:ext>
            </a:extLst>
          </p:cNvPr>
          <p:cNvSpPr txBox="1"/>
          <p:nvPr userDrawn="1"/>
        </p:nvSpPr>
        <p:spPr>
          <a:xfrm>
            <a:off x="1707593" y="0"/>
            <a:ext cx="5728813" cy="338554"/>
          </a:xfrm>
          <a:prstGeom prst="rect">
            <a:avLst/>
          </a:prstGeom>
          <a:noFill/>
        </p:spPr>
        <p:txBody>
          <a:bodyPr wrap="square" rtlCol="0">
            <a:spAutoFit/>
          </a:bodyPr>
          <a:lstStyle/>
          <a:p>
            <a:r>
              <a:rPr lang="en-US" sz="1400" dirty="0">
                <a:solidFill>
                  <a:srgbClr val="B85800"/>
                </a:solidFill>
                <a:latin typeface="Gill Sans MT" panose="020B0502020104020203" pitchFamily="34" charset="0"/>
              </a:rPr>
              <a:t>INFORMATIONAL</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SLIDE</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ONLY. DO NOT USE</a:t>
            </a:r>
            <a:r>
              <a:rPr lang="en-US" sz="1200" dirty="0">
                <a:solidFill>
                  <a:srgbClr val="B85800"/>
                </a:solidFill>
                <a:latin typeface="Gill Sans MT" panose="020B0502020104020203" pitchFamily="34" charset="0"/>
              </a:rPr>
              <a:t> </a:t>
            </a:r>
            <a:r>
              <a:rPr lang="en-US" sz="1400" b="0" i="0" u="none" strike="noStrike" cap="none" dirty="0">
                <a:solidFill>
                  <a:srgbClr val="B85800"/>
                </a:solidFill>
                <a:latin typeface="Gill Sans MT" panose="020B0502020104020203" pitchFamily="34" charset="0"/>
                <a:cs typeface="Arial"/>
                <a:sym typeface="Arial"/>
              </a:rPr>
              <a:t>FOR PRESENTATIONS.</a:t>
            </a:r>
          </a:p>
        </p:txBody>
      </p:sp>
      <p:sp>
        <p:nvSpPr>
          <p:cNvPr id="2" name="TextBox 1">
            <a:extLst>
              <a:ext uri="{FF2B5EF4-FFF2-40B4-BE49-F238E27FC236}">
                <a16:creationId xmlns:a16="http://schemas.microsoft.com/office/drawing/2014/main" id="{7D117262-1815-B6DF-A6AF-4B70F5A5799A}"/>
              </a:ext>
            </a:extLst>
          </p:cNvPr>
          <p:cNvSpPr txBox="1"/>
          <p:nvPr userDrawn="1"/>
        </p:nvSpPr>
        <p:spPr>
          <a:xfrm>
            <a:off x="237388" y="1104900"/>
            <a:ext cx="8168184" cy="3877985"/>
          </a:xfrm>
          <a:prstGeom prst="rect">
            <a:avLst/>
          </a:prstGeom>
          <a:noFill/>
        </p:spPr>
        <p:txBody>
          <a:bodyPr wrap="square" rtlCol="0">
            <a:spAutoFit/>
          </a:bodyPr>
          <a:lstStyle/>
          <a:p>
            <a:r>
              <a:rPr lang="en-US" sz="1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Two Methods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sz="1000" b="1"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Method #1 </a:t>
            </a:r>
            <a:r>
              <a:rPr lang="en-US" sz="900" dirty="0">
                <a:latin typeface="Tahoma" panose="020B0604030504040204" pitchFamily="34" charset="0"/>
                <a:ea typeface="Tahoma" panose="020B0604030504040204" pitchFamily="34" charset="0"/>
                <a:cs typeface="Tahoma" panose="020B0604030504040204" pitchFamily="34" charset="0"/>
              </a:rPr>
              <a:t>– To create an exact copy of the selected slide, including guide text:</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arenR"/>
            </a:pPr>
            <a:r>
              <a:rPr lang="en-US" sz="900" dirty="0">
                <a:latin typeface="Tahoma" panose="020B0604030504040204" pitchFamily="34" charset="0"/>
                <a:ea typeface="Tahoma" panose="020B0604030504040204" pitchFamily="34" charset="0"/>
                <a:cs typeface="Tahoma" panose="020B0604030504040204" pitchFamily="34" charset="0"/>
              </a:rPr>
              <a:t>In the left slides panel, right click on the slide with a similar or the same format you would like to use for your new slide. Click on “Duplicate” in the drop down menu. The new slide will appear immediately under the slide you selected.</a:t>
            </a:r>
          </a:p>
          <a:p>
            <a:pPr marL="342900" indent="-342900">
              <a:buAutoNum type="arabicParenR"/>
            </a:pP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arenR"/>
            </a:pPr>
            <a:r>
              <a:rPr lang="en-US" sz="900" dirty="0">
                <a:latin typeface="Tahoma" panose="020B0604030504040204" pitchFamily="34" charset="0"/>
                <a:ea typeface="Tahoma" panose="020B0604030504040204" pitchFamily="34" charset="0"/>
                <a:cs typeface="Tahoma" panose="020B0604030504040204" pitchFamily="34" charset="0"/>
              </a:rPr>
              <a:t>To move the new slide’s order in your presentation, click on your new slide in the left panel. While holding the mouse button down drag the slide up or down the column. Release the mouse button to place the slide.</a:t>
            </a:r>
          </a:p>
          <a:p>
            <a:pPr marL="342900" indent="-342900">
              <a:buAutoNum type="arabicParenR"/>
            </a:pPr>
            <a:endParaRPr lang="en-US" sz="900"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000" b="1"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Method #2 </a:t>
            </a:r>
            <a:r>
              <a:rPr lang="en-US" sz="900" dirty="0">
                <a:latin typeface="Tahoma" panose="020B0604030504040204" pitchFamily="34" charset="0"/>
                <a:ea typeface="Tahoma" panose="020B0604030504040204" pitchFamily="34" charset="0"/>
                <a:cs typeface="Tahoma" panose="020B0604030504040204" pitchFamily="34" charset="0"/>
              </a:rPr>
              <a:t>– To create a copy of the selected slide’s </a:t>
            </a:r>
            <a:r>
              <a:rPr lang="en-US" sz="900" i="1" u="sng" dirty="0">
                <a:latin typeface="Tahoma" panose="020B0604030504040204" pitchFamily="34" charset="0"/>
                <a:ea typeface="Tahoma" panose="020B0604030504040204" pitchFamily="34" charset="0"/>
                <a:cs typeface="Tahoma" panose="020B0604030504040204" pitchFamily="34" charset="0"/>
              </a:rPr>
              <a:t>format</a:t>
            </a:r>
            <a:r>
              <a:rPr lang="en-US" sz="900" dirty="0">
                <a:latin typeface="Tahoma" panose="020B0604030504040204" pitchFamily="34" charset="0"/>
                <a:ea typeface="Tahoma" panose="020B0604030504040204" pitchFamily="34" charset="0"/>
                <a:cs typeface="Tahoma" panose="020B0604030504040204" pitchFamily="34" charset="0"/>
              </a:rPr>
              <a:t> without the guide text:</a:t>
            </a:r>
          </a:p>
          <a:p>
            <a:pPr marL="0" indent="0">
              <a:buNone/>
            </a:pP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lang="en-US" sz="900" dirty="0">
                <a:latin typeface="Tahoma" panose="020B0604030504040204" pitchFamily="34" charset="0"/>
                <a:ea typeface="Tahoma" panose="020B0604030504040204" pitchFamily="34" charset="0"/>
                <a:cs typeface="Tahoma" panose="020B0604030504040204" pitchFamily="34" charset="0"/>
              </a:rPr>
              <a:t>A. Click the “New Slide” button          located in the top menu bar. </a:t>
            </a:r>
            <a:r>
              <a:rPr lang="en-US" sz="900" b="0" i="1" dirty="0">
                <a:latin typeface="Tahoma" panose="020B0604030504040204" pitchFamily="34" charset="0"/>
                <a:ea typeface="Tahoma" panose="020B0604030504040204" pitchFamily="34" charset="0"/>
                <a:cs typeface="Tahoma" panose="020B0604030504040204" pitchFamily="34" charset="0"/>
              </a:rPr>
              <a:t>NOTE: This will create a new slide based on the last slide you had selected.</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a:t>
            </a:r>
            <a:r>
              <a:rPr lang="en-US" sz="10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000" i="1" dirty="0">
                <a:solidFill>
                  <a:schemeClr val="bg1"/>
                </a:solidFill>
                <a:latin typeface="Tahoma" panose="020B0604030504040204" pitchFamily="34" charset="0"/>
                <a:ea typeface="Tahoma" panose="020B0604030504040204" pitchFamily="34" charset="0"/>
                <a:cs typeface="Tahoma" panose="020B0604030504040204" pitchFamily="34" charset="0"/>
              </a:rPr>
              <a:t>or</a:t>
            </a:r>
          </a:p>
          <a:p>
            <a:pPr marL="0" marR="0" lvl="2"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a:t>
            </a:r>
          </a:p>
          <a:p>
            <a:pPr marL="0" marR="0" lvl="2"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B. Or, In the left slides panel, right click on the slide with a similar or the same format you would like to use for your new slide. Click on “New       </a:t>
            </a:r>
          </a:p>
          <a:p>
            <a:pPr marL="0" marR="0" lvl="2"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Slide” in the drop down menu. The new slide will appear immediately under the slide you selected.</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a:tabLst/>
              <a:defRPr/>
            </a:pP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startAt="2"/>
              <a:tabLst/>
              <a:defRPr/>
            </a:pPr>
            <a:r>
              <a:rPr lang="en-US" sz="900" dirty="0">
                <a:latin typeface="Tahoma" panose="020B0604030504040204" pitchFamily="34" charset="0"/>
                <a:ea typeface="Tahoma" panose="020B0604030504040204" pitchFamily="34" charset="0"/>
                <a:cs typeface="Tahoma" panose="020B0604030504040204" pitchFamily="34" charset="0"/>
              </a:rPr>
              <a:t>To move the new slide’s order in your presentation, click on your new slide in the left panel. While holding the mouse button down drag the slide up or down the column. Release the mouse button to place the slide.</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startAt="2"/>
              <a:tabLst/>
              <a:defRPr/>
            </a:pPr>
            <a:endParaRPr lang="en-US" sz="1100" dirty="0"/>
          </a:p>
          <a:p>
            <a:pPr marL="0" indent="0">
              <a:buNone/>
            </a:pPr>
            <a:endParaRPr lang="en-US" dirty="0"/>
          </a:p>
          <a:p>
            <a:pPr marL="0" indent="0">
              <a:buNone/>
            </a:pPr>
            <a:endParaRPr lang="en-US" dirty="0"/>
          </a:p>
          <a:p>
            <a:pPr marL="342900" indent="-342900">
              <a:buAutoNum type="arabicParenR"/>
            </a:pPr>
            <a:endParaRPr lang="en-US" dirty="0"/>
          </a:p>
        </p:txBody>
      </p:sp>
      <p:pic>
        <p:nvPicPr>
          <p:cNvPr id="4" name="Picture 3">
            <a:extLst>
              <a:ext uri="{FF2B5EF4-FFF2-40B4-BE49-F238E27FC236}">
                <a16:creationId xmlns:a16="http://schemas.microsoft.com/office/drawing/2014/main" id="{424E9CD8-EE7D-5115-E7F9-28B4103FED9D}"/>
              </a:ext>
            </a:extLst>
          </p:cNvPr>
          <p:cNvPicPr>
            <a:picLocks noChangeAspect="1"/>
          </p:cNvPicPr>
          <p:nvPr userDrawn="1"/>
        </p:nvPicPr>
        <p:blipFill rotWithShape="1">
          <a:blip r:embed="rId6"/>
          <a:srcRect l="8807" t="5875" r="88630" b="87034"/>
          <a:stretch/>
        </p:blipFill>
        <p:spPr>
          <a:xfrm>
            <a:off x="2251379" y="2897314"/>
            <a:ext cx="288621" cy="449297"/>
          </a:xfrm>
          <a:prstGeom prst="rect">
            <a:avLst/>
          </a:prstGeom>
        </p:spPr>
      </p:pic>
      <p:sp>
        <p:nvSpPr>
          <p:cNvPr id="3" name="TextBox 2">
            <a:extLst>
              <a:ext uri="{FF2B5EF4-FFF2-40B4-BE49-F238E27FC236}">
                <a16:creationId xmlns:a16="http://schemas.microsoft.com/office/drawing/2014/main" id="{421B02AF-3845-09E0-67FB-3D82A66AC8AC}"/>
              </a:ext>
            </a:extLst>
          </p:cNvPr>
          <p:cNvSpPr txBox="1"/>
          <p:nvPr userDrawn="1"/>
        </p:nvSpPr>
        <p:spPr>
          <a:xfrm>
            <a:off x="182390" y="363414"/>
            <a:ext cx="6167609"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How to Insert a New Slide</a:t>
            </a:r>
          </a:p>
        </p:txBody>
      </p:sp>
    </p:spTree>
    <p:extLst>
      <p:ext uri="{BB962C8B-B14F-4D97-AF65-F5344CB8AC3E}">
        <p14:creationId xmlns:p14="http://schemas.microsoft.com/office/powerpoint/2010/main" val="402231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078FEB2-7102-7A03-E440-B2F5B9B56C93}"/>
              </a:ext>
            </a:extLst>
          </p:cNvPr>
          <p:cNvGrpSpPr/>
          <p:nvPr userDrawn="1"/>
        </p:nvGrpSpPr>
        <p:grpSpPr>
          <a:xfrm>
            <a:off x="1416215" y="-9031"/>
            <a:ext cx="6311570" cy="330410"/>
            <a:chOff x="1416215" y="-9031"/>
            <a:chExt cx="6311570" cy="330410"/>
          </a:xfrm>
        </p:grpSpPr>
        <p:pic>
          <p:nvPicPr>
            <p:cNvPr id="10" name="Graphic 9" descr="Information with solid fill">
              <a:extLst>
                <a:ext uri="{FF2B5EF4-FFF2-40B4-BE49-F238E27FC236}">
                  <a16:creationId xmlns:a16="http://schemas.microsoft.com/office/drawing/2014/main" id="{C93C0ABA-9760-418E-83F1-7F45024467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215" y="-9031"/>
              <a:ext cx="330410" cy="330410"/>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CF99266A-1834-4EDA-AD5A-BF744E942CC4}"/>
                </a:ext>
              </a:extLst>
            </p:cNvPr>
            <p:cNvSpPr txBox="1"/>
            <p:nvPr userDrawn="1"/>
          </p:nvSpPr>
          <p:spPr>
            <a:xfrm>
              <a:off x="1655355" y="35629"/>
              <a:ext cx="6072430" cy="276999"/>
            </a:xfrm>
            <a:prstGeom prst="rect">
              <a:avLst/>
            </a:prstGeom>
            <a:noFill/>
          </p:spPr>
          <p:txBody>
            <a:bodyPr wrap="square" rtlCol="0">
              <a:spAutoFit/>
            </a:bodyPr>
            <a:lstStyle/>
            <a:p>
              <a:r>
                <a:rPr lang="en-US" sz="1200" dirty="0">
                  <a:solidFill>
                    <a:srgbClr val="B85800"/>
                  </a:solidFill>
                  <a:latin typeface="Gill Sans MT" panose="020B0502020104020203" pitchFamily="34" charset="0"/>
                </a:rPr>
                <a:t>INFORMATIONAL SLIDE ONLY. USE THE FOLLOWING SLIDE FOR EDITING PURPOSES.</a:t>
              </a:r>
            </a:p>
          </p:txBody>
        </p:sp>
      </p:grpSp>
    </p:spTree>
    <p:extLst>
      <p:ext uri="{BB962C8B-B14F-4D97-AF65-F5344CB8AC3E}">
        <p14:creationId xmlns:p14="http://schemas.microsoft.com/office/powerpoint/2010/main" val="397811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pic>
        <p:nvPicPr>
          <p:cNvPr id="24" name="Picture 23" descr="Logo, company name&#10;&#10;Description automatically generated">
            <a:extLst>
              <a:ext uri="{FF2B5EF4-FFF2-40B4-BE49-F238E27FC236}">
                <a16:creationId xmlns:a16="http://schemas.microsoft.com/office/drawing/2014/main" id="{E21EC57C-27E8-77DB-9524-D77D0BBA7405}"/>
              </a:ext>
            </a:extLst>
          </p:cNvPr>
          <p:cNvPicPr>
            <a:picLocks noChangeAspect="1"/>
          </p:cNvPicPr>
          <p:nvPr userDrawn="1"/>
        </p:nvPicPr>
        <p:blipFill rotWithShape="1">
          <a:blip r:embed="rId2"/>
          <a:srcRect l="1970" r="3863" b="8447"/>
          <a:stretch/>
        </p:blipFill>
        <p:spPr>
          <a:xfrm>
            <a:off x="42081" y="1419031"/>
            <a:ext cx="8610600" cy="3647473"/>
          </a:xfrm>
          <a:prstGeom prst="rect">
            <a:avLst/>
          </a:prstGeom>
        </p:spPr>
      </p:pic>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pic>
        <p:nvPicPr>
          <p:cNvPr id="44" name="Graphic 43" descr="Information with solid fill">
            <a:extLst>
              <a:ext uri="{FF2B5EF4-FFF2-40B4-BE49-F238E27FC236}">
                <a16:creationId xmlns:a16="http://schemas.microsoft.com/office/drawing/2014/main" id="{A11FD040-8307-4D94-AD00-9490D7DF27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49974" y="20478"/>
            <a:ext cx="418726" cy="394503"/>
          </a:xfrm>
          <a:prstGeom prst="rect">
            <a:avLst/>
          </a:prstGeom>
          <a:effectLst>
            <a:innerShdw blurRad="63500" dist="50800" dir="2700000">
              <a:prstClr val="black">
                <a:alpha val="50000"/>
              </a:prstClr>
            </a:innerShdw>
          </a:effectLst>
        </p:spPr>
      </p:pic>
      <p:sp>
        <p:nvSpPr>
          <p:cNvPr id="51" name="Callout: Bent Line 50">
            <a:extLst>
              <a:ext uri="{FF2B5EF4-FFF2-40B4-BE49-F238E27FC236}">
                <a16:creationId xmlns:a16="http://schemas.microsoft.com/office/drawing/2014/main" id="{4A4CF724-2B24-4313-B862-9B591E6C801E}"/>
              </a:ext>
            </a:extLst>
          </p:cNvPr>
          <p:cNvSpPr/>
          <p:nvPr userDrawn="1"/>
        </p:nvSpPr>
        <p:spPr>
          <a:xfrm>
            <a:off x="4152465" y="755263"/>
            <a:ext cx="4196627" cy="367414"/>
          </a:xfrm>
          <a:prstGeom prst="borderCallout2">
            <a:avLst>
              <a:gd name="adj1" fmla="val 39424"/>
              <a:gd name="adj2" fmla="val 676"/>
              <a:gd name="adj3" fmla="val 82983"/>
              <a:gd name="adj4" fmla="val 38"/>
              <a:gd name="adj5" fmla="val 39500"/>
              <a:gd name="adj6" fmla="val 531"/>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l"/>
            <a:r>
              <a:rPr lang="en-US" sz="900" dirty="0">
                <a:solidFill>
                  <a:schemeClr val="bg1"/>
                </a:solidFill>
                <a:latin typeface="Gill Sans MT" panose="020B0502020104020203" pitchFamily="34" charset="0"/>
              </a:rPr>
              <a:t>If additional acknowledgements are necessary please use the blank additional acknowledgement slide #22.</a:t>
            </a:r>
            <a:r>
              <a:rPr lang="en-US" sz="900" dirty="0">
                <a:solidFill>
                  <a:schemeClr val="tx1"/>
                </a:solidFill>
                <a:latin typeface="Gill Sans MT" panose="020B0502020104020203" pitchFamily="34" charset="0"/>
              </a:rPr>
              <a:t>.</a:t>
            </a:r>
          </a:p>
        </p:txBody>
      </p:sp>
      <p:sp>
        <p:nvSpPr>
          <p:cNvPr id="53" name="Callout: Bent Line 52">
            <a:extLst>
              <a:ext uri="{FF2B5EF4-FFF2-40B4-BE49-F238E27FC236}">
                <a16:creationId xmlns:a16="http://schemas.microsoft.com/office/drawing/2014/main" id="{5588CED6-769D-48DA-B20E-C19249D8376B}"/>
              </a:ext>
            </a:extLst>
          </p:cNvPr>
          <p:cNvSpPr/>
          <p:nvPr userDrawn="1"/>
        </p:nvSpPr>
        <p:spPr>
          <a:xfrm>
            <a:off x="4152465" y="1380284"/>
            <a:ext cx="4196626" cy="649583"/>
          </a:xfrm>
          <a:prstGeom prst="borderCallout2">
            <a:avLst>
              <a:gd name="adj1" fmla="val 13259"/>
              <a:gd name="adj2" fmla="val -54"/>
              <a:gd name="adj3" fmla="val 13945"/>
              <a:gd name="adj4" fmla="val -19526"/>
              <a:gd name="adj5" fmla="val 582"/>
              <a:gd name="adj6" fmla="val -19457"/>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Do not remove or alter MATRIX source of funding text &amp; disclaimer in any way. If you would like to add further acknowledgements use the blank additional acknowledgements slide #22. Any logos placed onto the </a:t>
            </a:r>
            <a:r>
              <a:rPr lang="en-US" sz="900" dirty="0">
                <a:solidFill>
                  <a:schemeClr val="bg1"/>
                </a:solidFill>
                <a:latin typeface="Gill Sans MT" panose="020B0502020104020203" pitchFamily="34" charset="0"/>
                <a:sym typeface="Arial"/>
              </a:rPr>
              <a:t>additional</a:t>
            </a:r>
            <a:r>
              <a:rPr lang="en-US" sz="900" dirty="0">
                <a:solidFill>
                  <a:schemeClr val="bg1"/>
                </a:solidFill>
                <a:latin typeface="Gill Sans MT" panose="020B0502020104020203" pitchFamily="34" charset="0"/>
              </a:rPr>
              <a:t> acknowledgements slide must be of visually equal weight to the PEPFAR and USAID logos.</a:t>
            </a: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90255"/>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9587" y="12658"/>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6"/>
          <a:stretch>
            <a:fillRect/>
          </a:stretch>
        </p:blipFill>
        <p:spPr>
          <a:xfrm>
            <a:off x="7155748" y="71079"/>
            <a:ext cx="1243328" cy="418367"/>
          </a:xfrm>
          <a:prstGeom prst="rect">
            <a:avLst/>
          </a:prstGeom>
        </p:spPr>
      </p:pic>
      <p:sp>
        <p:nvSpPr>
          <p:cNvPr id="47" name="TextBox 46">
            <a:extLst>
              <a:ext uri="{FF2B5EF4-FFF2-40B4-BE49-F238E27FC236}">
                <a16:creationId xmlns:a16="http://schemas.microsoft.com/office/drawing/2014/main" id="{0E1AB675-0577-429C-A0DF-F498D16E92DE}"/>
              </a:ext>
            </a:extLst>
          </p:cNvPr>
          <p:cNvSpPr txBox="1"/>
          <p:nvPr userDrawn="1"/>
        </p:nvSpPr>
        <p:spPr>
          <a:xfrm>
            <a:off x="3473450" y="24419"/>
            <a:ext cx="3682298" cy="430887"/>
          </a:xfrm>
          <a:prstGeom prst="rect">
            <a:avLst/>
          </a:prstGeom>
          <a:noFill/>
        </p:spPr>
        <p:txBody>
          <a:bodyPr wrap="square" rtlCol="0">
            <a:spAutoFit/>
          </a:bodyPr>
          <a:lstStyle/>
          <a:p>
            <a:r>
              <a:rPr lang="en-US" sz="1100" dirty="0">
                <a:solidFill>
                  <a:srgbClr val="B85800"/>
                </a:solidFill>
                <a:latin typeface="Gill Sans MT" panose="020B0502020104020203" pitchFamily="34" charset="0"/>
              </a:rPr>
              <a:t>INSTRUCTIONAL SLIDE FOR AUDIENCES IN ZIMBABWE ONLY. USE THE NEXT SLIDE FOR EDITING PURPOSES</a:t>
            </a:r>
            <a:r>
              <a:rPr lang="en-US" sz="700" dirty="0">
                <a:solidFill>
                  <a:srgbClr val="B85800"/>
                </a:solidFill>
                <a:latin typeface="Gill Sans MT" panose="020B0502020104020203" pitchFamily="34" charset="0"/>
              </a:rPr>
              <a:t>.</a:t>
            </a:r>
            <a:endParaRPr lang="en-US" sz="700" dirty="0">
              <a:solidFill>
                <a:srgbClr val="B85800"/>
              </a:solidFill>
            </a:endParaRPr>
          </a:p>
        </p:txBody>
      </p:sp>
      <p:sp>
        <p:nvSpPr>
          <p:cNvPr id="6" name="Rectangle 5">
            <a:extLst>
              <a:ext uri="{FF2B5EF4-FFF2-40B4-BE49-F238E27FC236}">
                <a16:creationId xmlns:a16="http://schemas.microsoft.com/office/drawing/2014/main" id="{5E30166F-F051-507F-5280-742CE6198B16}"/>
              </a:ext>
            </a:extLst>
          </p:cNvPr>
          <p:cNvSpPr/>
          <p:nvPr userDrawn="1"/>
        </p:nvSpPr>
        <p:spPr>
          <a:xfrm>
            <a:off x="219545" y="1419032"/>
            <a:ext cx="1402782" cy="8906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allout: Bent Line 51">
            <a:extLst>
              <a:ext uri="{FF2B5EF4-FFF2-40B4-BE49-F238E27FC236}">
                <a16:creationId xmlns:a16="http://schemas.microsoft.com/office/drawing/2014/main" id="{921D41B8-C71C-4D0A-BFA9-13FDC84ACF76}"/>
              </a:ext>
            </a:extLst>
          </p:cNvPr>
          <p:cNvSpPr/>
          <p:nvPr userDrawn="1"/>
        </p:nvSpPr>
        <p:spPr>
          <a:xfrm>
            <a:off x="4152466" y="2309706"/>
            <a:ext cx="4196626" cy="686955"/>
          </a:xfrm>
          <a:prstGeom prst="borderCallout2">
            <a:avLst>
              <a:gd name="adj1" fmla="val 40106"/>
              <a:gd name="adj2" fmla="val 112"/>
              <a:gd name="adj3" fmla="val 19619"/>
              <a:gd name="adj4" fmla="val -105"/>
              <a:gd name="adj5" fmla="val 19640"/>
              <a:gd name="adj6" fmla="val -70"/>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Logos cannot be altered in any way including, but not limited to adding/removing logos (including different versions of any logos displayed on this slide), reducing/enlarging logo sizes, or changing logo fore/background colors. White space surrounding logos cannot be reduced.</a:t>
            </a:r>
          </a:p>
        </p:txBody>
      </p:sp>
      <p:pic>
        <p:nvPicPr>
          <p:cNvPr id="21" name="Picture 20" descr="A picture containing text&#10;&#10;Description automatically generated">
            <a:extLst>
              <a:ext uri="{FF2B5EF4-FFF2-40B4-BE49-F238E27FC236}">
                <a16:creationId xmlns:a16="http://schemas.microsoft.com/office/drawing/2014/main" id="{10BC0F1F-22F9-2B00-4187-BAED0F989CBF}"/>
              </a:ext>
            </a:extLst>
          </p:cNvPr>
          <p:cNvPicPr>
            <a:picLocks noChangeAspect="1"/>
          </p:cNvPicPr>
          <p:nvPr userDrawn="1"/>
        </p:nvPicPr>
        <p:blipFill>
          <a:blip r:embed="rId7"/>
          <a:stretch>
            <a:fillRect/>
          </a:stretch>
        </p:blipFill>
        <p:spPr>
          <a:xfrm>
            <a:off x="533050" y="1615648"/>
            <a:ext cx="969970" cy="603278"/>
          </a:xfrm>
          <a:prstGeom prst="rect">
            <a:avLst/>
          </a:prstGeom>
        </p:spPr>
      </p:pic>
    </p:spTree>
    <p:extLst>
      <p:ext uri="{BB962C8B-B14F-4D97-AF65-F5344CB8AC3E}">
        <p14:creationId xmlns:p14="http://schemas.microsoft.com/office/powerpoint/2010/main" val="428951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4" name="Picture 23" descr="Logo, company name&#10;&#10;Description automatically generated">
            <a:extLst>
              <a:ext uri="{FF2B5EF4-FFF2-40B4-BE49-F238E27FC236}">
                <a16:creationId xmlns:a16="http://schemas.microsoft.com/office/drawing/2014/main" id="{E21EC57C-27E8-77DB-9524-D77D0BBA7405}"/>
              </a:ext>
            </a:extLst>
          </p:cNvPr>
          <p:cNvPicPr>
            <a:picLocks noChangeAspect="1"/>
          </p:cNvPicPr>
          <p:nvPr userDrawn="1"/>
        </p:nvPicPr>
        <p:blipFill rotWithShape="1">
          <a:blip r:embed="rId2"/>
          <a:srcRect l="1970" r="3863" b="8447"/>
          <a:stretch/>
        </p:blipFill>
        <p:spPr>
          <a:xfrm>
            <a:off x="42080" y="1416185"/>
            <a:ext cx="8610600" cy="3647473"/>
          </a:xfrm>
          <a:prstGeom prst="rect">
            <a:avLst/>
          </a:prstGeom>
        </p:spPr>
      </p:pic>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4"/>
          <a:stretch>
            <a:fillRect/>
          </a:stretch>
        </p:blipFill>
        <p:spPr>
          <a:xfrm>
            <a:off x="7155748" y="76864"/>
            <a:ext cx="1243328" cy="418367"/>
          </a:xfrm>
          <a:prstGeom prst="rect">
            <a:avLst/>
          </a:prstGeom>
        </p:spPr>
      </p:pic>
      <p:sp>
        <p:nvSpPr>
          <p:cNvPr id="14" name="Rectangle 13">
            <a:extLst>
              <a:ext uri="{FF2B5EF4-FFF2-40B4-BE49-F238E27FC236}">
                <a16:creationId xmlns:a16="http://schemas.microsoft.com/office/drawing/2014/main" id="{A77CC2F8-1323-4D6E-6238-ECC4B23E9864}"/>
              </a:ext>
            </a:extLst>
          </p:cNvPr>
          <p:cNvSpPr/>
          <p:nvPr userDrawn="1"/>
        </p:nvSpPr>
        <p:spPr>
          <a:xfrm>
            <a:off x="219545" y="1419032"/>
            <a:ext cx="1402782" cy="8906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text&#10;&#10;Description automatically generated">
            <a:extLst>
              <a:ext uri="{FF2B5EF4-FFF2-40B4-BE49-F238E27FC236}">
                <a16:creationId xmlns:a16="http://schemas.microsoft.com/office/drawing/2014/main" id="{62EB4E24-C3B0-75EA-7C1E-E98E40BA46BD}"/>
              </a:ext>
            </a:extLst>
          </p:cNvPr>
          <p:cNvPicPr>
            <a:picLocks noChangeAspect="1"/>
          </p:cNvPicPr>
          <p:nvPr userDrawn="1"/>
        </p:nvPicPr>
        <p:blipFill>
          <a:blip r:embed="rId5"/>
          <a:stretch>
            <a:fillRect/>
          </a:stretch>
        </p:blipFill>
        <p:spPr>
          <a:xfrm>
            <a:off x="533050" y="1615648"/>
            <a:ext cx="969970" cy="603278"/>
          </a:xfrm>
          <a:prstGeom prst="rect">
            <a:avLst/>
          </a:prstGeom>
        </p:spPr>
      </p:pic>
    </p:spTree>
    <p:extLst>
      <p:ext uri="{BB962C8B-B14F-4D97-AF65-F5344CB8AC3E}">
        <p14:creationId xmlns:p14="http://schemas.microsoft.com/office/powerpoint/2010/main" val="2736029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4" name="Google Shape;304;p35">
            <a:extLst>
              <a:ext uri="{FF2B5EF4-FFF2-40B4-BE49-F238E27FC236}">
                <a16:creationId xmlns:a16="http://schemas.microsoft.com/office/drawing/2014/main" id="{5CC6E972-383D-49F5-A8D8-804741A169D4}"/>
              </a:ext>
            </a:extLst>
          </p:cNvPr>
          <p:cNvSpPr txBox="1">
            <a:spLocks/>
          </p:cNvSpPr>
          <p:nvPr userDrawn="1"/>
        </p:nvSpPr>
        <p:spPr>
          <a:xfrm>
            <a:off x="519310" y="882584"/>
            <a:ext cx="7706302" cy="31819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i="1" dirty="0">
                <a:solidFill>
                  <a:srgbClr val="312950"/>
                </a:solidFill>
                <a:latin typeface="Calibri" panose="020F0502020204030204" pitchFamily="34" charset="0"/>
                <a:ea typeface="Tahoma" panose="020B0604030504040204" pitchFamily="34" charset="0"/>
              </a:rPr>
              <a:t>Click to enter additional acknowledgements text.</a:t>
            </a:r>
            <a:endParaRPr lang="en-US" sz="1100" b="1" dirty="0">
              <a:solidFill>
                <a:srgbClr val="312950"/>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8" name="Callout: Bent Line 47">
            <a:extLst>
              <a:ext uri="{FF2B5EF4-FFF2-40B4-BE49-F238E27FC236}">
                <a16:creationId xmlns:a16="http://schemas.microsoft.com/office/drawing/2014/main" id="{76F67E80-7166-4984-B130-B7A4F7387A04}"/>
              </a:ext>
            </a:extLst>
          </p:cNvPr>
          <p:cNvSpPr/>
          <p:nvPr userDrawn="1"/>
        </p:nvSpPr>
        <p:spPr>
          <a:xfrm>
            <a:off x="4457696" y="1079460"/>
            <a:ext cx="2654300" cy="353043"/>
          </a:xfrm>
          <a:prstGeom prst="borderCallout2">
            <a:avLst>
              <a:gd name="adj1" fmla="val 20997"/>
              <a:gd name="adj2" fmla="val -1555"/>
              <a:gd name="adj3" fmla="val -139363"/>
              <a:gd name="adj4" fmla="val -20242"/>
              <a:gd name="adj5" fmla="val -140442"/>
              <a:gd name="adj6" fmla="val -31741"/>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If additional acknowledgement are necessary use the following slide for editing.</a:t>
            </a:r>
          </a:p>
        </p:txBody>
      </p:sp>
      <p:grpSp>
        <p:nvGrpSpPr>
          <p:cNvPr id="11" name="Group 10">
            <a:extLst>
              <a:ext uri="{FF2B5EF4-FFF2-40B4-BE49-F238E27FC236}">
                <a16:creationId xmlns:a16="http://schemas.microsoft.com/office/drawing/2014/main" id="{AD9113FE-4535-C1E7-59E6-98A844F610C5}"/>
              </a:ext>
            </a:extLst>
          </p:cNvPr>
          <p:cNvGrpSpPr/>
          <p:nvPr userDrawn="1"/>
        </p:nvGrpSpPr>
        <p:grpSpPr>
          <a:xfrm>
            <a:off x="1416215" y="-9031"/>
            <a:ext cx="6311570" cy="330410"/>
            <a:chOff x="1416215" y="-9031"/>
            <a:chExt cx="6311570" cy="330410"/>
          </a:xfrm>
        </p:grpSpPr>
        <p:pic>
          <p:nvPicPr>
            <p:cNvPr id="12" name="Graphic 11" descr="Information with solid fill">
              <a:extLst>
                <a:ext uri="{FF2B5EF4-FFF2-40B4-BE49-F238E27FC236}">
                  <a16:creationId xmlns:a16="http://schemas.microsoft.com/office/drawing/2014/main" id="{AA53994E-0FD8-09F6-40D4-BC24D7EA77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215" y="-9031"/>
              <a:ext cx="330410" cy="330410"/>
            </a:xfrm>
            <a:prstGeom prst="rect">
              <a:avLst/>
            </a:prstGeom>
            <a:effectLst>
              <a:innerShdw blurRad="63500" dist="50800" dir="2700000">
                <a:prstClr val="black">
                  <a:alpha val="50000"/>
                </a:prstClr>
              </a:innerShdw>
            </a:effectLst>
          </p:spPr>
        </p:pic>
        <p:sp>
          <p:nvSpPr>
            <p:cNvPr id="13" name="TextBox 12">
              <a:extLst>
                <a:ext uri="{FF2B5EF4-FFF2-40B4-BE49-F238E27FC236}">
                  <a16:creationId xmlns:a16="http://schemas.microsoft.com/office/drawing/2014/main" id="{87BE4DD3-5E8A-754F-1CE6-A4EB2E7D46DE}"/>
                </a:ext>
              </a:extLst>
            </p:cNvPr>
            <p:cNvSpPr txBox="1"/>
            <p:nvPr userDrawn="1"/>
          </p:nvSpPr>
          <p:spPr>
            <a:xfrm>
              <a:off x="1655355" y="35629"/>
              <a:ext cx="6072430" cy="276999"/>
            </a:xfrm>
            <a:prstGeom prst="rect">
              <a:avLst/>
            </a:prstGeom>
            <a:noFill/>
          </p:spPr>
          <p:txBody>
            <a:bodyPr wrap="square" rtlCol="0">
              <a:spAutoFit/>
            </a:bodyPr>
            <a:lstStyle/>
            <a:p>
              <a:r>
                <a:rPr lang="en-US" sz="1200" dirty="0">
                  <a:solidFill>
                    <a:srgbClr val="B85800"/>
                  </a:solidFill>
                  <a:latin typeface="Gill Sans MT" panose="020B0502020104020203" pitchFamily="34" charset="0"/>
                </a:rPr>
                <a:t>INFORMATIONAL SLIDE ONLY. USE THE FOLLOWING SLIDE FOR EDITING PURPOSES.</a:t>
              </a:r>
            </a:p>
          </p:txBody>
        </p:sp>
      </p:grpSp>
    </p:spTree>
    <p:extLst>
      <p:ext uri="{BB962C8B-B14F-4D97-AF65-F5344CB8AC3E}">
        <p14:creationId xmlns:p14="http://schemas.microsoft.com/office/powerpoint/2010/main" val="401896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6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365895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7" name="Picture 6" descr="A red and yellow flag&#10;&#10;Description automatically generated with low confidence">
            <a:extLst>
              <a:ext uri="{FF2B5EF4-FFF2-40B4-BE49-F238E27FC236}">
                <a16:creationId xmlns:a16="http://schemas.microsoft.com/office/drawing/2014/main" id="{93D9A3AC-2D0D-B1B1-F7B6-40E9D9F8DFE5}"/>
              </a:ext>
            </a:extLst>
          </p:cNvPr>
          <p:cNvPicPr>
            <a:picLocks noChangeAspect="1"/>
          </p:cNvPicPr>
          <p:nvPr userDrawn="1"/>
        </p:nvPicPr>
        <p:blipFill>
          <a:blip r:embed="rId2"/>
          <a:stretch>
            <a:fillRect/>
          </a:stretch>
        </p:blipFill>
        <p:spPr>
          <a:xfrm>
            <a:off x="3180059" y="2269023"/>
            <a:ext cx="2702667" cy="2468295"/>
          </a:xfrm>
          <a:prstGeom prst="rect">
            <a:avLst/>
          </a:prstGeom>
        </p:spPr>
      </p:pic>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446938" y="1830210"/>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3573903-07D9-25DF-3CA0-BD562961C11F}"/>
              </a:ext>
            </a:extLst>
          </p:cNvPr>
          <p:cNvGrpSpPr/>
          <p:nvPr userDrawn="1"/>
        </p:nvGrpSpPr>
        <p:grpSpPr>
          <a:xfrm>
            <a:off x="1633070" y="122942"/>
            <a:ext cx="6037728" cy="363414"/>
            <a:chOff x="1633070" y="122942"/>
            <a:chExt cx="6037728" cy="363414"/>
          </a:xfrm>
        </p:grpSpPr>
        <p:pic>
          <p:nvPicPr>
            <p:cNvPr id="10" name="Graphic 9" descr="Information with solid fill">
              <a:extLst>
                <a:ext uri="{FF2B5EF4-FFF2-40B4-BE49-F238E27FC236}">
                  <a16:creationId xmlns:a16="http://schemas.microsoft.com/office/drawing/2014/main" id="{975EF1DB-E5CA-4DCB-BF7A-92CD6C5535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3070" y="122942"/>
              <a:ext cx="363414" cy="363414"/>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F071E8B7-DECF-493F-99E7-17FA84319C61}"/>
                </a:ext>
              </a:extLst>
            </p:cNvPr>
            <p:cNvSpPr txBox="1"/>
            <p:nvPr userDrawn="1"/>
          </p:nvSpPr>
          <p:spPr>
            <a:xfrm>
              <a:off x="1941985" y="147802"/>
              <a:ext cx="5728813" cy="338554"/>
            </a:xfrm>
            <a:prstGeom prst="rect">
              <a:avLst/>
            </a:prstGeom>
            <a:noFill/>
          </p:spPr>
          <p:txBody>
            <a:bodyPr wrap="square" rtlCol="0">
              <a:spAutoFit/>
            </a:bodyPr>
            <a:lstStyle/>
            <a:p>
              <a:r>
                <a:rPr lang="en-US" sz="1400" dirty="0">
                  <a:solidFill>
                    <a:srgbClr val="B85800"/>
                  </a:solidFill>
                  <a:latin typeface="Gill Sans MT" panose="020B0502020104020203" pitchFamily="34" charset="0"/>
                </a:rPr>
                <a:t>INFORMATIONAL</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SLIDE</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ONLY. DO NOT USE</a:t>
              </a:r>
              <a:r>
                <a:rPr lang="en-US" sz="1200" dirty="0">
                  <a:solidFill>
                    <a:srgbClr val="B85800"/>
                  </a:solidFill>
                  <a:latin typeface="Gill Sans MT" panose="020B0502020104020203" pitchFamily="34" charset="0"/>
                </a:rPr>
                <a:t> </a:t>
              </a:r>
              <a:r>
                <a:rPr lang="en-US" sz="1400" b="0" i="0" u="none" strike="noStrike" cap="none" dirty="0">
                  <a:solidFill>
                    <a:srgbClr val="B85800"/>
                  </a:solidFill>
                  <a:latin typeface="Gill Sans MT" panose="020B0502020104020203" pitchFamily="34" charset="0"/>
                  <a:cs typeface="Arial"/>
                  <a:sym typeface="Arial"/>
                </a:rPr>
                <a:t>FOR PRESENTATIONS.</a:t>
              </a:r>
            </a:p>
          </p:txBody>
        </p:sp>
      </p:grpSp>
      <p:sp>
        <p:nvSpPr>
          <p:cNvPr id="2" name="TextBox 1">
            <a:extLst>
              <a:ext uri="{FF2B5EF4-FFF2-40B4-BE49-F238E27FC236}">
                <a16:creationId xmlns:a16="http://schemas.microsoft.com/office/drawing/2014/main" id="{49201D88-1359-E0D9-1030-8AACDC0D351D}"/>
              </a:ext>
            </a:extLst>
          </p:cNvPr>
          <p:cNvSpPr txBox="1"/>
          <p:nvPr userDrawn="1"/>
        </p:nvSpPr>
        <p:spPr>
          <a:xfrm>
            <a:off x="777240" y="629881"/>
            <a:ext cx="7589520" cy="1200329"/>
          </a:xfrm>
          <a:prstGeom prst="rect">
            <a:avLst/>
          </a:prstGeom>
          <a:noFill/>
        </p:spPr>
        <p:txBody>
          <a:bodyPr wrap="square" rtlCol="0">
            <a:spAutoFit/>
          </a:bodyPr>
          <a:lstStyle/>
          <a:p>
            <a:pPr algn="ctr"/>
            <a:r>
              <a:rPr lang="en-US" sz="36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SemiBold"/>
              </a:rPr>
              <a:t>MATRIX SLIDE TEMPLATE FOR AUDIENCES IN ZIMBABWE</a:t>
            </a:r>
          </a:p>
        </p:txBody>
      </p:sp>
      <p:sp>
        <p:nvSpPr>
          <p:cNvPr id="9" name="TextBox 3">
            <a:extLst>
              <a:ext uri="{FF2B5EF4-FFF2-40B4-BE49-F238E27FC236}">
                <a16:creationId xmlns:a16="http://schemas.microsoft.com/office/drawing/2014/main" id="{13216B92-2C7F-3CEE-D2FF-089895970012}"/>
              </a:ext>
            </a:extLst>
          </p:cNvPr>
          <p:cNvSpPr txBox="1"/>
          <p:nvPr userDrawn="1"/>
        </p:nvSpPr>
        <p:spPr>
          <a:xfrm>
            <a:off x="6229348" y="4841809"/>
            <a:ext cx="2882900"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dirty="0"/>
              <a:t>Version 02 September 22, 2022</a:t>
            </a:r>
          </a:p>
        </p:txBody>
      </p:sp>
    </p:spTree>
    <p:extLst>
      <p:ext uri="{BB962C8B-B14F-4D97-AF65-F5344CB8AC3E}">
        <p14:creationId xmlns:p14="http://schemas.microsoft.com/office/powerpoint/2010/main" val="3660471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36582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170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077587"/>
            <a:ext cx="9159556" cy="1065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69391"/>
            <a:ext cx="6959745" cy="1567032"/>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sp>
        <p:nvSpPr>
          <p:cNvPr id="5" name="Callout: Bent Line 4">
            <a:extLst>
              <a:ext uri="{FF2B5EF4-FFF2-40B4-BE49-F238E27FC236}">
                <a16:creationId xmlns:a16="http://schemas.microsoft.com/office/drawing/2014/main" id="{A7DD04EA-9FA3-402C-87E0-57FEA48103F3}"/>
              </a:ext>
            </a:extLst>
          </p:cNvPr>
          <p:cNvSpPr/>
          <p:nvPr userDrawn="1"/>
        </p:nvSpPr>
        <p:spPr>
          <a:xfrm>
            <a:off x="7773082" y="261885"/>
            <a:ext cx="1119906" cy="423915"/>
          </a:xfrm>
          <a:prstGeom prst="borderCallout2">
            <a:avLst>
              <a:gd name="adj1" fmla="val 18750"/>
              <a:gd name="adj2" fmla="val -8333"/>
              <a:gd name="adj3" fmla="val 18750"/>
              <a:gd name="adj4" fmla="val -16667"/>
              <a:gd name="adj5" fmla="val 154744"/>
              <a:gd name="adj6" fmla="val -53401"/>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Double click in text box to add title.</a:t>
            </a:r>
          </a:p>
        </p:txBody>
      </p:sp>
      <p:sp>
        <p:nvSpPr>
          <p:cNvPr id="14" name="Callout: Bent Line 13">
            <a:extLst>
              <a:ext uri="{FF2B5EF4-FFF2-40B4-BE49-F238E27FC236}">
                <a16:creationId xmlns:a16="http://schemas.microsoft.com/office/drawing/2014/main" id="{C1AD5775-69CA-4798-B74C-F1FE64F40810}"/>
              </a:ext>
            </a:extLst>
          </p:cNvPr>
          <p:cNvSpPr/>
          <p:nvPr userDrawn="1"/>
        </p:nvSpPr>
        <p:spPr>
          <a:xfrm>
            <a:off x="7773082" y="2440705"/>
            <a:ext cx="1119906" cy="716014"/>
          </a:xfrm>
          <a:prstGeom prst="borderCallout2">
            <a:avLst>
              <a:gd name="adj1" fmla="val 18750"/>
              <a:gd name="adj2" fmla="val -8333"/>
              <a:gd name="adj3" fmla="val 18750"/>
              <a:gd name="adj4" fmla="val -16667"/>
              <a:gd name="adj5" fmla="val 60156"/>
              <a:gd name="adj6" fmla="val -37679"/>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Double click in text box to add name, organization, location and date.</a:t>
            </a:r>
          </a:p>
        </p:txBody>
      </p:sp>
      <p:pic>
        <p:nvPicPr>
          <p:cNvPr id="9" name="Graphic 8" descr="Information with solid fill">
            <a:extLst>
              <a:ext uri="{FF2B5EF4-FFF2-40B4-BE49-F238E27FC236}">
                <a16:creationId xmlns:a16="http://schemas.microsoft.com/office/drawing/2014/main" id="{069FC0E4-D6D4-4A87-9DB5-310E22D9F6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00" y="-19364"/>
            <a:ext cx="501009" cy="470110"/>
          </a:xfrm>
          <a:prstGeom prst="rect">
            <a:avLst/>
          </a:prstGeom>
          <a:effectLst>
            <a:innerShdw blurRad="63500" dist="50800" dir="2700000">
              <a:prstClr val="black">
                <a:alpha val="50000"/>
              </a:prstClr>
            </a:innerShdw>
          </a:effectLst>
        </p:spPr>
      </p:pic>
      <p:sp>
        <p:nvSpPr>
          <p:cNvPr id="16" name="TextBox 15">
            <a:extLst>
              <a:ext uri="{FF2B5EF4-FFF2-40B4-BE49-F238E27FC236}">
                <a16:creationId xmlns:a16="http://schemas.microsoft.com/office/drawing/2014/main" id="{E6AA1304-BD9A-42A3-AA6A-32EAE31AC2E6}"/>
              </a:ext>
            </a:extLst>
          </p:cNvPr>
          <p:cNvSpPr txBox="1"/>
          <p:nvPr userDrawn="1"/>
        </p:nvSpPr>
        <p:spPr>
          <a:xfrm>
            <a:off x="1152891" y="39770"/>
            <a:ext cx="8375097" cy="338554"/>
          </a:xfrm>
          <a:prstGeom prst="rect">
            <a:avLst/>
          </a:prstGeom>
          <a:noFill/>
        </p:spPr>
        <p:txBody>
          <a:bodyPr wrap="square" rtlCol="0">
            <a:spAutoFit/>
          </a:bodyPr>
          <a:lstStyle/>
          <a:p>
            <a:r>
              <a:rPr lang="en-US" sz="1600" dirty="0">
                <a:solidFill>
                  <a:srgbClr val="FFB56F"/>
                </a:solidFill>
                <a:latin typeface="Gill Sans MT" panose="020B0502020104020203" pitchFamily="34" charset="0"/>
              </a:rPr>
              <a:t>INFORMATIONAL SLIDE ONLY. USE SLIDE #7 FOR EDITING PURPOSES</a:t>
            </a:r>
            <a:r>
              <a:rPr lang="en-US" sz="1400" dirty="0">
                <a:solidFill>
                  <a:srgbClr val="FFB56F"/>
                </a:solidFill>
              </a:rPr>
              <a:t>.</a:t>
            </a:r>
          </a:p>
        </p:txBody>
      </p:sp>
      <p:sp>
        <p:nvSpPr>
          <p:cNvPr id="22" name="Google Shape;13;p2">
            <a:extLst>
              <a:ext uri="{FF2B5EF4-FFF2-40B4-BE49-F238E27FC236}">
                <a16:creationId xmlns:a16="http://schemas.microsoft.com/office/drawing/2014/main" id="{4EB13F56-312E-DF0C-0E9A-0994C5F4B28C}"/>
              </a:ext>
            </a:extLst>
          </p:cNvPr>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grpSp>
        <p:nvGrpSpPr>
          <p:cNvPr id="3" name="Group 2">
            <a:extLst>
              <a:ext uri="{FF2B5EF4-FFF2-40B4-BE49-F238E27FC236}">
                <a16:creationId xmlns:a16="http://schemas.microsoft.com/office/drawing/2014/main" id="{D6A1F177-1A2B-2826-B899-B2DECCC834B3}"/>
              </a:ext>
            </a:extLst>
          </p:cNvPr>
          <p:cNvGrpSpPr/>
          <p:nvPr userDrawn="1"/>
        </p:nvGrpSpPr>
        <p:grpSpPr>
          <a:xfrm>
            <a:off x="1282959" y="4231335"/>
            <a:ext cx="5596054" cy="758418"/>
            <a:chOff x="920593" y="4174548"/>
            <a:chExt cx="5596054" cy="758418"/>
          </a:xfrm>
        </p:grpSpPr>
        <p:pic>
          <p:nvPicPr>
            <p:cNvPr id="7" name="Picture 6" descr="A picture containing text&#10;&#10;Description automatically generated">
              <a:extLst>
                <a:ext uri="{FF2B5EF4-FFF2-40B4-BE49-F238E27FC236}">
                  <a16:creationId xmlns:a16="http://schemas.microsoft.com/office/drawing/2014/main" id="{D41B5042-6132-AD15-D328-E80FDDDF3314}"/>
                </a:ext>
              </a:extLst>
            </p:cNvPr>
            <p:cNvPicPr>
              <a:picLocks noChangeAspect="1"/>
            </p:cNvPicPr>
            <p:nvPr userDrawn="1"/>
          </p:nvPicPr>
          <p:blipFill>
            <a:blip r:embed="rId4"/>
            <a:stretch>
              <a:fillRect/>
            </a:stretch>
          </p:blipFill>
          <p:spPr>
            <a:xfrm>
              <a:off x="920593" y="4174548"/>
              <a:ext cx="1037384" cy="666036"/>
            </a:xfrm>
            <a:prstGeom prst="rect">
              <a:avLst/>
            </a:prstGeom>
          </p:spPr>
        </p:pic>
        <p:pic>
          <p:nvPicPr>
            <p:cNvPr id="18" name="Picture 17" descr="Logo&#10;&#10;Description automatically generated">
              <a:extLst>
                <a:ext uri="{FF2B5EF4-FFF2-40B4-BE49-F238E27FC236}">
                  <a16:creationId xmlns:a16="http://schemas.microsoft.com/office/drawing/2014/main" id="{014F2F05-7274-755A-5982-DE440F2103EF}"/>
                </a:ext>
              </a:extLst>
            </p:cNvPr>
            <p:cNvPicPr>
              <a:picLocks noChangeAspect="1"/>
            </p:cNvPicPr>
            <p:nvPr userDrawn="1"/>
          </p:nvPicPr>
          <p:blipFill>
            <a:blip r:embed="rId5"/>
            <a:stretch>
              <a:fillRect/>
            </a:stretch>
          </p:blipFill>
          <p:spPr>
            <a:xfrm>
              <a:off x="2641101" y="4174548"/>
              <a:ext cx="1949661" cy="758418"/>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479F4C86-F316-CCB2-5D92-A64C3A703B15}"/>
                </a:ext>
              </a:extLst>
            </p:cNvPr>
            <p:cNvPicPr>
              <a:picLocks noChangeAspect="1"/>
            </p:cNvPicPr>
            <p:nvPr userDrawn="1"/>
          </p:nvPicPr>
          <p:blipFill>
            <a:blip r:embed="rId6"/>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334329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9741"/>
            <a:ext cx="9159556" cy="101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399198"/>
            <a:ext cx="6959745" cy="1567032"/>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E9D72DFF-7A8C-2720-2A84-2A085A67F472}"/>
              </a:ext>
            </a:extLst>
          </p:cNvPr>
          <p:cNvGrpSpPr/>
          <p:nvPr userDrawn="1"/>
        </p:nvGrpSpPr>
        <p:grpSpPr>
          <a:xfrm>
            <a:off x="1282959" y="4231335"/>
            <a:ext cx="5596054" cy="758418"/>
            <a:chOff x="920593" y="4174548"/>
            <a:chExt cx="5596054" cy="758418"/>
          </a:xfrm>
        </p:grpSpPr>
        <p:pic>
          <p:nvPicPr>
            <p:cNvPr id="16" name="Picture 15" descr="A picture containing text&#10;&#10;Description automatically generated">
              <a:extLst>
                <a:ext uri="{FF2B5EF4-FFF2-40B4-BE49-F238E27FC236}">
                  <a16:creationId xmlns:a16="http://schemas.microsoft.com/office/drawing/2014/main" id="{0C670260-882D-9163-144A-83E6CF7252A4}"/>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7" name="Picture 16" descr="Logo&#10;&#10;Description automatically generated">
              <a:extLst>
                <a:ext uri="{FF2B5EF4-FFF2-40B4-BE49-F238E27FC236}">
                  <a16:creationId xmlns:a16="http://schemas.microsoft.com/office/drawing/2014/main" id="{96B08379-4719-EB99-213F-DF824CB2DE11}"/>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C50914BB-5531-36AB-D228-CD5DEA7F0705}"/>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19205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9A78D416-52D6-F8C6-730C-0B28D63E3EF5}"/>
              </a:ext>
            </a:extLst>
          </p:cNvPr>
          <p:cNvGrpSpPr/>
          <p:nvPr userDrawn="1"/>
        </p:nvGrpSpPr>
        <p:grpSpPr>
          <a:xfrm>
            <a:off x="1282959" y="4231335"/>
            <a:ext cx="5596054" cy="758418"/>
            <a:chOff x="920593" y="4174548"/>
            <a:chExt cx="5596054" cy="758418"/>
          </a:xfrm>
        </p:grpSpPr>
        <p:pic>
          <p:nvPicPr>
            <p:cNvPr id="15" name="Picture 14" descr="A picture containing text&#10;&#10;Description automatically generated">
              <a:extLst>
                <a:ext uri="{FF2B5EF4-FFF2-40B4-BE49-F238E27FC236}">
                  <a16:creationId xmlns:a16="http://schemas.microsoft.com/office/drawing/2014/main" id="{D85F4E77-BF84-1EF7-2ABB-377640B331F2}"/>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7" name="Picture 16" descr="Logo&#10;&#10;Description automatically generated">
              <a:extLst>
                <a:ext uri="{FF2B5EF4-FFF2-40B4-BE49-F238E27FC236}">
                  <a16:creationId xmlns:a16="http://schemas.microsoft.com/office/drawing/2014/main" id="{1384142D-C6DF-8F26-B404-B918B28BFB15}"/>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48E20FD-7EC1-869B-83F1-0EB6329BC48A}"/>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8" name="Rectangle 17">
            <a:extLst>
              <a:ext uri="{FF2B5EF4-FFF2-40B4-BE49-F238E27FC236}">
                <a16:creationId xmlns:a16="http://schemas.microsoft.com/office/drawing/2014/main" id="{B9026C17-405C-879B-EB1C-F9E1CE615D37}"/>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Google Shape;13;p2">
            <a:extLst>
              <a:ext uri="{FF2B5EF4-FFF2-40B4-BE49-F238E27FC236}">
                <a16:creationId xmlns:a16="http://schemas.microsoft.com/office/drawing/2014/main" id="{2A66A025-0E97-F998-B9CA-7D1F4288AF3D}"/>
              </a:ext>
            </a:extLst>
          </p:cNvPr>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27" name="Google Shape;19;p3">
            <a:extLst>
              <a:ext uri="{FF2B5EF4-FFF2-40B4-BE49-F238E27FC236}">
                <a16:creationId xmlns:a16="http://schemas.microsoft.com/office/drawing/2014/main" id="{9EF5190D-8A4D-28BB-30EC-10C9B189C6E9}"/>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AE7DAA6E-5A6A-457C-AD1C-817AB5FCC482}"/>
              </a:ext>
            </a:extLst>
          </p:cNvPr>
          <p:cNvSpPr/>
          <p:nvPr userDrawn="1"/>
        </p:nvSpPr>
        <p:spPr>
          <a:xfrm>
            <a:off x="3304055" y="4674978"/>
            <a:ext cx="1396999" cy="35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llout: Bent Line 16">
            <a:extLst>
              <a:ext uri="{FF2B5EF4-FFF2-40B4-BE49-F238E27FC236}">
                <a16:creationId xmlns:a16="http://schemas.microsoft.com/office/drawing/2014/main" id="{571040D1-63CA-47E3-812B-35F0C1A2B689}"/>
              </a:ext>
            </a:extLst>
          </p:cNvPr>
          <p:cNvSpPr/>
          <p:nvPr userDrawn="1"/>
        </p:nvSpPr>
        <p:spPr>
          <a:xfrm>
            <a:off x="4430330" y="762123"/>
            <a:ext cx="4556719" cy="317507"/>
          </a:xfrm>
          <a:prstGeom prst="borderCallout2">
            <a:avLst>
              <a:gd name="adj1" fmla="val 45116"/>
              <a:gd name="adj2" fmla="val -945"/>
              <a:gd name="adj3" fmla="val 93791"/>
              <a:gd name="adj4" fmla="val -7045"/>
              <a:gd name="adj5" fmla="val 1262072"/>
              <a:gd name="adj6" fmla="val -7182"/>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Logo sizer. Fit your logo within this box, then delete the box.</a:t>
            </a:r>
          </a:p>
        </p:txBody>
      </p:sp>
      <p:sp>
        <p:nvSpPr>
          <p:cNvPr id="19" name="Callout: Bent Line 18">
            <a:extLst>
              <a:ext uri="{FF2B5EF4-FFF2-40B4-BE49-F238E27FC236}">
                <a16:creationId xmlns:a16="http://schemas.microsoft.com/office/drawing/2014/main" id="{254004D0-E01C-4318-895D-872A262C5905}"/>
              </a:ext>
            </a:extLst>
          </p:cNvPr>
          <p:cNvSpPr/>
          <p:nvPr userDrawn="1"/>
        </p:nvSpPr>
        <p:spPr>
          <a:xfrm>
            <a:off x="4430332" y="2337668"/>
            <a:ext cx="4574270" cy="1462677"/>
          </a:xfrm>
          <a:prstGeom prst="borderCallout2">
            <a:avLst>
              <a:gd name="adj1" fmla="val 58336"/>
              <a:gd name="adj2" fmla="val -969"/>
              <a:gd name="adj3" fmla="val 62903"/>
              <a:gd name="adj4" fmla="val -3669"/>
              <a:gd name="adj5" fmla="val 169718"/>
              <a:gd name="adj6" fmla="val -7288"/>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Maximum size allowed for your institution’s logo. Your logo must be underneath the PEPFAR, USAID and MATRIX logos.</a:t>
            </a:r>
          </a:p>
          <a:p>
            <a:pPr lvl="0"/>
            <a:endParaRPr lang="en-US" sz="900" dirty="0">
              <a:solidFill>
                <a:schemeClr val="bg1"/>
              </a:solidFill>
              <a:latin typeface="Gill Sans MT" panose="020B0502020104020203" pitchFamily="34" charset="0"/>
            </a:endParaRPr>
          </a:p>
          <a:p>
            <a:pPr lvl="0"/>
            <a:r>
              <a:rPr lang="en-US" sz="900" dirty="0">
                <a:solidFill>
                  <a:schemeClr val="bg1"/>
                </a:solidFill>
                <a:latin typeface="Gill Sans MT" panose="020B0502020104020203" pitchFamily="34" charset="0"/>
              </a:rPr>
              <a:t>It may also be left justified, but cannot be aligned further left than the PEPFAR logo and must provide the same amount of space below the PEPFAR logo as is displayed with the logo sizer box centered underneath the USAID logo. </a:t>
            </a:r>
          </a:p>
          <a:p>
            <a:pPr lvl="0"/>
            <a:endParaRPr lang="en-US" sz="900" dirty="0">
              <a:solidFill>
                <a:schemeClr val="bg1"/>
              </a:solidFill>
              <a:latin typeface="Gill Sans MT" panose="020B0502020104020203" pitchFamily="34" charset="0"/>
            </a:endParaRPr>
          </a:p>
          <a:p>
            <a:pPr lvl="0"/>
            <a:r>
              <a:rPr lang="en-US" sz="900" dirty="0">
                <a:solidFill>
                  <a:schemeClr val="bg1"/>
                </a:solidFill>
                <a:latin typeface="Gill Sans MT" panose="020B0502020104020203" pitchFamily="34" charset="0"/>
              </a:rPr>
              <a:t>Right justification is also permitted, but cannot be aligned further right than the MATRIX logo and must provide the same amount of space below the MATRIX logo as is displayed with the logo sizer box centered underneath the USAID logo.</a:t>
            </a:r>
          </a:p>
        </p:txBody>
      </p:sp>
      <p:pic>
        <p:nvPicPr>
          <p:cNvPr id="20" name="Graphic 19" descr="Information with solid fill">
            <a:extLst>
              <a:ext uri="{FF2B5EF4-FFF2-40B4-BE49-F238E27FC236}">
                <a16:creationId xmlns:a16="http://schemas.microsoft.com/office/drawing/2014/main" id="{B5B5317D-BC17-4F22-A98A-C13872542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898" y="13062"/>
            <a:ext cx="672515" cy="672515"/>
          </a:xfrm>
          <a:prstGeom prst="rect">
            <a:avLst/>
          </a:prstGeom>
          <a:effectLst>
            <a:innerShdw blurRad="63500" dist="50800" dir="2700000">
              <a:prstClr val="black">
                <a:alpha val="50000"/>
              </a:prstClr>
            </a:innerShdw>
          </a:effectLst>
        </p:spPr>
      </p:pic>
      <p:sp>
        <p:nvSpPr>
          <p:cNvPr id="21" name="TextBox 20">
            <a:extLst>
              <a:ext uri="{FF2B5EF4-FFF2-40B4-BE49-F238E27FC236}">
                <a16:creationId xmlns:a16="http://schemas.microsoft.com/office/drawing/2014/main" id="{147072D0-5548-4F12-A482-174A83CE69C2}"/>
              </a:ext>
            </a:extLst>
          </p:cNvPr>
          <p:cNvSpPr txBox="1"/>
          <p:nvPr userDrawn="1"/>
        </p:nvSpPr>
        <p:spPr>
          <a:xfrm>
            <a:off x="737544" y="312153"/>
            <a:ext cx="8375097" cy="338554"/>
          </a:xfrm>
          <a:prstGeom prst="rect">
            <a:avLst/>
          </a:prstGeom>
          <a:noFill/>
        </p:spPr>
        <p:txBody>
          <a:bodyPr wrap="square" rtlCol="0">
            <a:spAutoFit/>
          </a:bodyPr>
          <a:lstStyle/>
          <a:p>
            <a:r>
              <a:rPr lang="en-US" sz="1600" dirty="0">
                <a:solidFill>
                  <a:srgbClr val="FFB56F"/>
                </a:solidFill>
                <a:latin typeface="Gill Sans MT" panose="020B0502020104020203" pitchFamily="34" charset="0"/>
              </a:rPr>
              <a:t>INFORMATIONAL SLIDE ONLY. USE SLIDE #8 FOR EDITING PURPOSES</a:t>
            </a:r>
            <a:r>
              <a:rPr lang="en-US" sz="1400" dirty="0">
                <a:solidFill>
                  <a:srgbClr val="FFB56F"/>
                </a:solidFill>
              </a:rPr>
              <a:t>.</a:t>
            </a:r>
          </a:p>
        </p:txBody>
      </p:sp>
      <p:sp>
        <p:nvSpPr>
          <p:cNvPr id="22" name="TextBox 21">
            <a:extLst>
              <a:ext uri="{FF2B5EF4-FFF2-40B4-BE49-F238E27FC236}">
                <a16:creationId xmlns:a16="http://schemas.microsoft.com/office/drawing/2014/main" id="{6D9D15D0-E3B1-4F00-AF7E-F0E157EFB305}"/>
              </a:ext>
            </a:extLst>
          </p:cNvPr>
          <p:cNvSpPr txBox="1"/>
          <p:nvPr userDrawn="1"/>
        </p:nvSpPr>
        <p:spPr>
          <a:xfrm>
            <a:off x="733449" y="81468"/>
            <a:ext cx="8375097" cy="338554"/>
          </a:xfrm>
          <a:prstGeom prst="rect">
            <a:avLst/>
          </a:prstGeom>
          <a:noFill/>
        </p:spPr>
        <p:txBody>
          <a:bodyPr wrap="square" rtlCol="0">
            <a:spAutoFit/>
          </a:bodyPr>
          <a:lstStyle/>
          <a:p>
            <a:r>
              <a:rPr lang="en-US" sz="1600" dirty="0">
                <a:solidFill>
                  <a:srgbClr val="FFB56F"/>
                </a:solidFill>
                <a:latin typeface="Gill Sans MT" panose="020B0502020104020203" pitchFamily="34" charset="0"/>
              </a:rPr>
              <a:t>ALTERNATE COVER SLIDE IF YOU WOULD LIKE TO ADD YOUR INSTITUTION’S LOGO.</a:t>
            </a:r>
            <a:endParaRPr lang="en-US" sz="1400" dirty="0">
              <a:solidFill>
                <a:srgbClr val="FFB56F"/>
              </a:solidFill>
            </a:endParaRPr>
          </a:p>
        </p:txBody>
      </p:sp>
      <p:sp>
        <p:nvSpPr>
          <p:cNvPr id="23" name="Callout: Bent Line 22">
            <a:extLst>
              <a:ext uri="{FF2B5EF4-FFF2-40B4-BE49-F238E27FC236}">
                <a16:creationId xmlns:a16="http://schemas.microsoft.com/office/drawing/2014/main" id="{8361DDE1-B810-AE54-E8BF-E39591E3B112}"/>
              </a:ext>
            </a:extLst>
          </p:cNvPr>
          <p:cNvSpPr/>
          <p:nvPr userDrawn="1"/>
        </p:nvSpPr>
        <p:spPr>
          <a:xfrm>
            <a:off x="4430332" y="1321497"/>
            <a:ext cx="4556719" cy="794773"/>
          </a:xfrm>
          <a:prstGeom prst="borderCallout2">
            <a:avLst>
              <a:gd name="adj1" fmla="val 26353"/>
              <a:gd name="adj2" fmla="val -1180"/>
              <a:gd name="adj3" fmla="val 28254"/>
              <a:gd name="adj4" fmla="val -3745"/>
              <a:gd name="adj5" fmla="val 436164"/>
              <a:gd name="adj6" fmla="val -7299"/>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To insert a logo after downloading it to your computer: Click Insert, click Picture, click This Device, click the logo file you wish to insert.</a:t>
            </a:r>
          </a:p>
          <a:p>
            <a:pPr lvl="0"/>
            <a:endParaRPr lang="en-US" sz="900" dirty="0">
              <a:solidFill>
                <a:schemeClr val="bg1"/>
              </a:solidFill>
              <a:latin typeface="Gill Sans MT" panose="020B0502020104020203" pitchFamily="34" charset="0"/>
            </a:endParaRPr>
          </a:p>
          <a:p>
            <a:pPr lvl="0"/>
            <a:r>
              <a:rPr lang="en-US" sz="900" dirty="0">
                <a:solidFill>
                  <a:schemeClr val="bg1"/>
                </a:solidFill>
                <a:latin typeface="Gill Sans MT" panose="020B0502020104020203" pitchFamily="34" charset="0"/>
              </a:rPr>
              <a:t>To resize a logo: Click on the logo, while holding down the shift key click on a white circle surrounding it then drag your mouse to resize. </a:t>
            </a:r>
          </a:p>
        </p:txBody>
      </p:sp>
      <p:grpSp>
        <p:nvGrpSpPr>
          <p:cNvPr id="29" name="Group 28">
            <a:extLst>
              <a:ext uri="{FF2B5EF4-FFF2-40B4-BE49-F238E27FC236}">
                <a16:creationId xmlns:a16="http://schemas.microsoft.com/office/drawing/2014/main" id="{AA0C763E-38FC-B4A9-D4FE-0D02B67E67D9}"/>
              </a:ext>
            </a:extLst>
          </p:cNvPr>
          <p:cNvGrpSpPr/>
          <p:nvPr userDrawn="1"/>
        </p:nvGrpSpPr>
        <p:grpSpPr>
          <a:xfrm>
            <a:off x="1307217" y="3878878"/>
            <a:ext cx="5596054" cy="758418"/>
            <a:chOff x="920593" y="4174548"/>
            <a:chExt cx="5596054" cy="758418"/>
          </a:xfrm>
        </p:grpSpPr>
        <p:pic>
          <p:nvPicPr>
            <p:cNvPr id="30" name="Picture 29" descr="A picture containing text&#10;&#10;Description automatically generated">
              <a:extLst>
                <a:ext uri="{FF2B5EF4-FFF2-40B4-BE49-F238E27FC236}">
                  <a16:creationId xmlns:a16="http://schemas.microsoft.com/office/drawing/2014/main" id="{B8FCD01D-E9C8-0CC5-5269-4053F29F75F1}"/>
                </a:ext>
              </a:extLst>
            </p:cNvPr>
            <p:cNvPicPr>
              <a:picLocks noChangeAspect="1"/>
            </p:cNvPicPr>
            <p:nvPr userDrawn="1"/>
          </p:nvPicPr>
          <p:blipFill>
            <a:blip r:embed="rId4"/>
            <a:stretch>
              <a:fillRect/>
            </a:stretch>
          </p:blipFill>
          <p:spPr>
            <a:xfrm>
              <a:off x="920593" y="4174548"/>
              <a:ext cx="1037384" cy="666036"/>
            </a:xfrm>
            <a:prstGeom prst="rect">
              <a:avLst/>
            </a:prstGeom>
          </p:spPr>
        </p:pic>
        <p:pic>
          <p:nvPicPr>
            <p:cNvPr id="31" name="Picture 30" descr="Logo&#10;&#10;Description automatically generated">
              <a:extLst>
                <a:ext uri="{FF2B5EF4-FFF2-40B4-BE49-F238E27FC236}">
                  <a16:creationId xmlns:a16="http://schemas.microsoft.com/office/drawing/2014/main" id="{6E673301-B3CD-61D0-A3CC-1FAAC7A8AE3B}"/>
                </a:ext>
              </a:extLst>
            </p:cNvPr>
            <p:cNvPicPr>
              <a:picLocks noChangeAspect="1"/>
            </p:cNvPicPr>
            <p:nvPr userDrawn="1"/>
          </p:nvPicPr>
          <p:blipFill>
            <a:blip r:embed="rId5"/>
            <a:stretch>
              <a:fillRect/>
            </a:stretch>
          </p:blipFill>
          <p:spPr>
            <a:xfrm>
              <a:off x="2641101" y="4174548"/>
              <a:ext cx="1949661" cy="758418"/>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EF4736EC-9740-4C18-263D-B00101BC46D9}"/>
                </a:ext>
              </a:extLst>
            </p:cNvPr>
            <p:cNvPicPr>
              <a:picLocks noChangeAspect="1"/>
            </p:cNvPicPr>
            <p:nvPr userDrawn="1"/>
          </p:nvPicPr>
          <p:blipFill>
            <a:blip r:embed="rId6"/>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84773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0F99B3DC-28F8-9D2A-BF2F-87B7520DBF30}"/>
              </a:ext>
            </a:extLst>
          </p:cNvPr>
          <p:cNvGrpSpPr/>
          <p:nvPr userDrawn="1"/>
        </p:nvGrpSpPr>
        <p:grpSpPr>
          <a:xfrm>
            <a:off x="1307217" y="3878878"/>
            <a:ext cx="5596054" cy="758418"/>
            <a:chOff x="920593" y="4174548"/>
            <a:chExt cx="5596054" cy="758418"/>
          </a:xfrm>
        </p:grpSpPr>
        <p:pic>
          <p:nvPicPr>
            <p:cNvPr id="17" name="Picture 16" descr="A picture containing text&#10;&#10;Description automatically generated">
              <a:extLst>
                <a:ext uri="{FF2B5EF4-FFF2-40B4-BE49-F238E27FC236}">
                  <a16:creationId xmlns:a16="http://schemas.microsoft.com/office/drawing/2014/main" id="{680F61EC-BE9D-C8FA-E13C-E0DA3CE7DF6F}"/>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8" name="Picture 17" descr="Logo&#10;&#10;Description automatically generated">
              <a:extLst>
                <a:ext uri="{FF2B5EF4-FFF2-40B4-BE49-F238E27FC236}">
                  <a16:creationId xmlns:a16="http://schemas.microsoft.com/office/drawing/2014/main" id="{4D1A326D-A055-0D42-F8BB-4AE4D5263763}"/>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E133A4D-B630-9B7C-75C0-FE7F09E6E117}"/>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7388" y="262666"/>
            <a:ext cx="8168184" cy="52510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p:nvPr>
        </p:nvSpPr>
        <p:spPr>
          <a:xfrm>
            <a:off x="238115" y="1070697"/>
            <a:ext cx="8168910" cy="3466404"/>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923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4018E89E-E2BF-225A-E46E-5FADBD6C18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99720" y="-21351"/>
            <a:ext cx="363414" cy="344225"/>
          </a:xfrm>
          <a:prstGeom prst="rect">
            <a:avLst/>
          </a:prstGeom>
          <a:effectLst>
            <a:innerShdw blurRad="63500" dist="50800" dir="2700000">
              <a:prstClr val="black">
                <a:alpha val="50000"/>
              </a:prstClr>
            </a:innerShdw>
          </a:effectLst>
        </p:spPr>
      </p:pic>
      <p:sp>
        <p:nvSpPr>
          <p:cNvPr id="13" name="TextBox 12">
            <a:extLst>
              <a:ext uri="{FF2B5EF4-FFF2-40B4-BE49-F238E27FC236}">
                <a16:creationId xmlns:a16="http://schemas.microsoft.com/office/drawing/2014/main" id="{9C9AC32E-24AD-5248-B0EE-01C5102BB392}"/>
              </a:ext>
            </a:extLst>
          </p:cNvPr>
          <p:cNvSpPr txBox="1"/>
          <p:nvPr userDrawn="1"/>
        </p:nvSpPr>
        <p:spPr>
          <a:xfrm>
            <a:off x="1808635" y="-15679"/>
            <a:ext cx="5728813" cy="338554"/>
          </a:xfrm>
          <a:prstGeom prst="rect">
            <a:avLst/>
          </a:prstGeom>
          <a:noFill/>
        </p:spPr>
        <p:txBody>
          <a:bodyPr wrap="square" rtlCol="0">
            <a:spAutoFit/>
          </a:bodyPr>
          <a:lstStyle/>
          <a:p>
            <a:r>
              <a:rPr lang="en-US" sz="1400" dirty="0">
                <a:solidFill>
                  <a:srgbClr val="B85800"/>
                </a:solidFill>
                <a:latin typeface="Gill Sans MT" panose="020B0502020104020203" pitchFamily="34" charset="0"/>
              </a:rPr>
              <a:t>INFORMATIONAL</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SLIDE</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ONLY. DO NOT USE</a:t>
            </a:r>
            <a:r>
              <a:rPr lang="en-US" sz="1200" dirty="0">
                <a:solidFill>
                  <a:srgbClr val="B85800"/>
                </a:solidFill>
                <a:latin typeface="Gill Sans MT" panose="020B0502020104020203" pitchFamily="34" charset="0"/>
              </a:rPr>
              <a:t> </a:t>
            </a:r>
            <a:r>
              <a:rPr lang="en-US" sz="1400" b="0" i="0" u="none" strike="noStrike" cap="none" dirty="0">
                <a:solidFill>
                  <a:srgbClr val="B85800"/>
                </a:solidFill>
                <a:latin typeface="Gill Sans MT" panose="020B0502020104020203" pitchFamily="34" charset="0"/>
                <a:cs typeface="Arial"/>
                <a:sym typeface="Arial"/>
              </a:rPr>
              <a:t>FOR PRESENTATIONS.</a:t>
            </a:r>
          </a:p>
        </p:txBody>
      </p:sp>
    </p:spTree>
    <p:extLst>
      <p:ext uri="{BB962C8B-B14F-4D97-AF65-F5344CB8AC3E}">
        <p14:creationId xmlns:p14="http://schemas.microsoft.com/office/powerpoint/2010/main" val="333361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203204"/>
            <a:ext cx="8168184" cy="79462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pic>
        <p:nvPicPr>
          <p:cNvPr id="10" name="Graphic 9" descr="Information with solid fill">
            <a:extLst>
              <a:ext uri="{FF2B5EF4-FFF2-40B4-BE49-F238E27FC236}">
                <a16:creationId xmlns:a16="http://schemas.microsoft.com/office/drawing/2014/main" id="{4D5FFB7E-72A9-4FAD-9D3D-A817D129DF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4163" y="4662425"/>
            <a:ext cx="390049" cy="381569"/>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942CB75A-07A2-42C6-BB1B-4C2DD1D47122}"/>
              </a:ext>
            </a:extLst>
          </p:cNvPr>
          <p:cNvSpPr txBox="1"/>
          <p:nvPr userDrawn="1"/>
        </p:nvSpPr>
        <p:spPr>
          <a:xfrm>
            <a:off x="1382378" y="4702448"/>
            <a:ext cx="6689554" cy="307777"/>
          </a:xfrm>
          <a:prstGeom prst="rect">
            <a:avLst/>
          </a:prstGeom>
          <a:noFill/>
        </p:spPr>
        <p:txBody>
          <a:bodyPr wrap="square" rtlCol="0">
            <a:spAutoFit/>
          </a:bodyPr>
          <a:lstStyle/>
          <a:p>
            <a:r>
              <a:rPr lang="en-US" sz="1400" b="0" i="0" u="none" strike="noStrike" cap="none" dirty="0">
                <a:solidFill>
                  <a:srgbClr val="B85800"/>
                </a:solidFill>
                <a:latin typeface="Gill Sans MT" panose="020B0502020104020203" pitchFamily="34" charset="0"/>
                <a:cs typeface="Arial"/>
                <a:sym typeface="Arial"/>
              </a:rPr>
              <a:t>INFORMATIONAL SLIDE ONLY. USE SLIDE #9 FOR EDITING PURPOSES.</a:t>
            </a:r>
          </a:p>
        </p:txBody>
      </p:sp>
    </p:spTree>
    <p:extLst>
      <p:ext uri="{BB962C8B-B14F-4D97-AF65-F5344CB8AC3E}">
        <p14:creationId xmlns:p14="http://schemas.microsoft.com/office/powerpoint/2010/main" val="38636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74" r:id="rId1"/>
    <p:sldLayoutId id="2147483782" r:id="rId2"/>
    <p:sldLayoutId id="2147483776" r:id="rId3"/>
    <p:sldLayoutId id="2147483777" r:id="rId4"/>
    <p:sldLayoutId id="2147483746" r:id="rId5"/>
    <p:sldLayoutId id="2147483768" r:id="rId6"/>
    <p:sldLayoutId id="2147483769" r:id="rId7"/>
    <p:sldLayoutId id="2147483745" r:id="rId8"/>
    <p:sldLayoutId id="2147483750" r:id="rId9"/>
    <p:sldLayoutId id="2147483755" r:id="rId10"/>
    <p:sldLayoutId id="2147483757" r:id="rId11"/>
    <p:sldLayoutId id="2147483760" r:id="rId12"/>
    <p:sldLayoutId id="2147483751" r:id="rId13"/>
    <p:sldLayoutId id="2147483754" r:id="rId14"/>
    <p:sldLayoutId id="2147483758" r:id="rId15"/>
    <p:sldLayoutId id="2147483759" r:id="rId16"/>
    <p:sldLayoutId id="2147483752" r:id="rId17"/>
    <p:sldLayoutId id="2147483753" r:id="rId18"/>
    <p:sldLayoutId id="2147483780" r:id="rId19"/>
    <p:sldLayoutId id="2147483781" r:id="rId20"/>
    <p:sldLayoutId id="2147483748" r:id="rId21"/>
    <p:sldLayoutId id="2147483749" r:id="rId22"/>
    <p:sldLayoutId id="2147483784" r:id="rId23"/>
    <p:sldLayoutId id="2147483785" r:id="rId24"/>
    <p:sldLayoutId id="2147483783" r:id="rId25"/>
    <p:sldLayoutId id="2147483786" r:id="rId26"/>
    <p:sldLayoutId id="2147483787" r:id="rId27"/>
    <p:sldLayoutId id="2147483761" r:id="rId2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1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sp>
    </p:spTree>
    <p:extLst>
      <p:ext uri="{BB962C8B-B14F-4D97-AF65-F5344CB8AC3E}">
        <p14:creationId xmlns:p14="http://schemas.microsoft.com/office/powerpoint/2010/main" val="418436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sp>
    </p:spTree>
    <p:extLst>
      <p:ext uri="{BB962C8B-B14F-4D97-AF65-F5344CB8AC3E}">
        <p14:creationId xmlns:p14="http://schemas.microsoft.com/office/powerpoint/2010/main" val="55346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sp>
    </p:spTree>
    <p:extLst>
      <p:ext uri="{BB962C8B-B14F-4D97-AF65-F5344CB8AC3E}">
        <p14:creationId xmlns:p14="http://schemas.microsoft.com/office/powerpoint/2010/main" val="177743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33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47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056F9C6-B05B-0CFA-E433-7B138EBF40E7}"/>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D948D3FF-1D6F-BCE7-D15D-C8B2EABD2C55}"/>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E5C77EB6-21F7-D395-D0A1-1C8DF85D1A2A}"/>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4FDDE55E-D196-708F-230B-FF5508C10651}"/>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1169119E-CC8F-5BDB-F64C-D29B94C29CFC}"/>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2FC4ACA8-C41D-F630-3E0D-D2CA75655C7D}"/>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917B131A-8C0E-9A1C-29C2-32E447436972}"/>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8F52B458-ACF9-D73C-4C64-BCBAB9510114}"/>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DF79FD07-2BF4-CC5A-B178-8B4E4FA36A78}"/>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CBB88D0C-6515-A3C7-7827-E034B1234542}"/>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F249F18F-9A91-07DA-76BB-D02EBDA6289B}"/>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807D187A-448D-E644-2E37-FE14D648C97D}"/>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54A4625-70ED-4BEC-A16A-0F268ADBE64B}"/>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55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07B95DF-6B0F-0B25-BA8C-6BE66EE7C72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91820F52-B8EB-747D-E295-E426E0846C72}"/>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F6353FAD-5BF5-DFA0-A280-76B5FC74F635}"/>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CABA7A48-AC7A-6D58-E67E-EFA56D5DCDD6}"/>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4A94C741-88FF-B97D-15A9-312EF36453A6}"/>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9587EEB2-4EA2-C2DE-5269-2A387CFD51B4}"/>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353923D3-D6A6-462F-BC29-4F5F790E712F}"/>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31D02ADD-B519-5727-F1E3-184ADC393FDE}"/>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1E856C68-529D-AEA5-B9EC-E6BAEBACD4D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67DF76F2-24FE-8D42-B89F-12A9B4F7FE38}"/>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9F22C544-8FB0-1D87-C0CD-396B4BD6BF4D}"/>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72DB39CE-E56D-2FB9-0CE8-2A8760BFBD6B}"/>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D4E789B4-D304-5A0C-2C15-992B1C0F18E9}"/>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82B231DE-44FA-95A0-F543-7E24FEB4C216}"/>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DDCC8D53-7290-7CB4-930C-7F2281DB234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3C7B243C-C3BF-1C91-3695-220703C2A56B}"/>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C99740FB-6089-2F68-13F2-9A094329E731}"/>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25A8ACDD-F62D-338F-B87C-F88C1B78D05F}"/>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C6974EEB-28CE-ED65-0B2E-BB9923683CBB}"/>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DBFF7A41-3725-5795-4701-9C85A133829B}"/>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E603565E-F918-A269-68AC-DFE46C63B959}"/>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13E78F26-4866-89FB-D68C-4DC856E50C9D}"/>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FE265515-ADC1-C9A4-2A09-9B8754A4D72A}"/>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904702A3-DBF1-3EB0-BD20-AE722114ED39}"/>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4C7A3542-D314-70B9-EF7B-0A8950F26A6B}"/>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7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23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C6D17B-9B22-A125-7F7D-6B5434F34585}"/>
              </a:ext>
            </a:extLst>
          </p:cNvPr>
          <p:cNvSpPr>
            <a:spLocks noGrp="1"/>
          </p:cNvSpPr>
          <p:nvPr>
            <p:ph type="subTitle" idx="1"/>
          </p:nvPr>
        </p:nvSpPr>
        <p:spPr>
          <a:xfrm>
            <a:off x="601114" y="2469391"/>
            <a:ext cx="6959745" cy="1510938"/>
          </a:xfrm>
        </p:spPr>
        <p:txBody>
          <a:bodyPr/>
          <a:lstStyle/>
          <a:p>
            <a:endParaRPr lang="en-US" dirty="0"/>
          </a:p>
        </p:txBody>
      </p:sp>
      <p:sp>
        <p:nvSpPr>
          <p:cNvPr id="2" name="Title 1">
            <a:extLst>
              <a:ext uri="{FF2B5EF4-FFF2-40B4-BE49-F238E27FC236}">
                <a16:creationId xmlns:a16="http://schemas.microsoft.com/office/drawing/2014/main" id="{7E279EE3-0B72-D8BC-B8BB-173C5BCC2504}"/>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38105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A6CFD-9C17-CF52-3771-EEAD0F1A4B84}"/>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DB578AF3-C60A-69E6-DA05-2BFA776C3A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889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8643-0BA3-4687-95F8-D77BEA47691D}"/>
              </a:ext>
            </a:extLst>
          </p:cNvPr>
          <p:cNvSpPr>
            <a:spLocks noGrp="1"/>
          </p:cNvSpPr>
          <p:nvPr>
            <p:ph type="ctrTitle"/>
          </p:nvPr>
        </p:nvSpPr>
        <p:spPr>
          <a:xfrm>
            <a:off x="237388" y="376517"/>
            <a:ext cx="8168184" cy="437029"/>
          </a:xfrm>
        </p:spPr>
        <p:txBody>
          <a:bodyPr/>
          <a:lstStyle/>
          <a:p>
            <a:r>
              <a:rPr lang="en-US" dirty="0"/>
              <a:t>General Slide Creation Tips</a:t>
            </a:r>
          </a:p>
        </p:txBody>
      </p:sp>
      <p:sp>
        <p:nvSpPr>
          <p:cNvPr id="7" name="Text Placeholder 6">
            <a:extLst>
              <a:ext uri="{FF2B5EF4-FFF2-40B4-BE49-F238E27FC236}">
                <a16:creationId xmlns:a16="http://schemas.microsoft.com/office/drawing/2014/main" id="{789B40FD-45E0-4152-A85A-53C305702B8D}"/>
              </a:ext>
            </a:extLst>
          </p:cNvPr>
          <p:cNvSpPr>
            <a:spLocks noGrp="1"/>
          </p:cNvSpPr>
          <p:nvPr>
            <p:ph type="body" sz="quarter" idx="10"/>
          </p:nvPr>
        </p:nvSpPr>
        <p:spPr>
          <a:xfrm>
            <a:off x="238115" y="1055594"/>
            <a:ext cx="8168910" cy="3711388"/>
          </a:xfrm>
        </p:spPr>
        <p:txBody>
          <a:bodyPr/>
          <a:lstStyle/>
          <a:p>
            <a:pPr eaLnBrk="1" hangingPunct="1"/>
            <a:r>
              <a:rPr lang="en-US" altLang="en-US" sz="2400" dirty="0"/>
              <a:t>Avoid putting too much text into one slide (ex. this slide)</a:t>
            </a:r>
          </a:p>
          <a:p>
            <a:pPr eaLnBrk="1" hangingPunct="1"/>
            <a:r>
              <a:rPr lang="en-US" altLang="en-US" sz="2400" dirty="0"/>
              <a:t>Keep the slides relatively simple </a:t>
            </a:r>
          </a:p>
          <a:p>
            <a:pPr eaLnBrk="1" hangingPunct="1"/>
            <a:r>
              <a:rPr lang="en-US" altLang="en-US" sz="2400" dirty="0"/>
              <a:t>3-5 "points" &amp; 25-30 words per slide are good maximums </a:t>
            </a:r>
          </a:p>
          <a:p>
            <a:pPr eaLnBrk="1" hangingPunct="1"/>
            <a:r>
              <a:rPr lang="en-US" altLang="en-US" sz="2400" dirty="0"/>
              <a:t>Keep the number at a minimum</a:t>
            </a:r>
          </a:p>
          <a:p>
            <a:pPr eaLnBrk="1" hangingPunct="1"/>
            <a:r>
              <a:rPr lang="en-US" altLang="en-US" sz="2400" dirty="0"/>
              <a:t>A 10 minute talk = about 10 slides</a:t>
            </a:r>
          </a:p>
          <a:p>
            <a:pPr eaLnBrk="1" hangingPunct="1"/>
            <a:r>
              <a:rPr lang="en-US" altLang="en-US" sz="2400" dirty="0"/>
              <a:t>To delete a slide, right click on slide in left panel then select “Delete Slide”</a:t>
            </a:r>
          </a:p>
          <a:p>
            <a:pPr eaLnBrk="1" hangingPunct="1"/>
            <a:r>
              <a:rPr lang="en-US" altLang="en-US" sz="2400" dirty="0"/>
              <a:t>To insert a new slide, right click on slide in left panel whose style you would like to duplicate then select “Duplicate Slide”</a:t>
            </a:r>
          </a:p>
        </p:txBody>
      </p:sp>
    </p:spTree>
    <p:extLst>
      <p:ext uri="{BB962C8B-B14F-4D97-AF65-F5344CB8AC3E}">
        <p14:creationId xmlns:p14="http://schemas.microsoft.com/office/powerpoint/2010/main" val="263638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8643-0BA3-4687-95F8-D77BEA47691D}"/>
              </a:ext>
            </a:extLst>
          </p:cNvPr>
          <p:cNvSpPr>
            <a:spLocks noGrp="1"/>
          </p:cNvSpPr>
          <p:nvPr>
            <p:ph type="ctrTitle"/>
          </p:nvPr>
        </p:nvSpPr>
        <p:spPr/>
        <p:txBody>
          <a:bodyPr/>
          <a:lstStyle/>
          <a:p>
            <a:r>
              <a:rPr lang="en-US" dirty="0"/>
              <a:t>The title can accommodate two rows. &gt;2 rows will reduce readability</a:t>
            </a:r>
          </a:p>
        </p:txBody>
      </p:sp>
      <p:sp>
        <p:nvSpPr>
          <p:cNvPr id="7" name="Text Placeholder 6">
            <a:extLst>
              <a:ext uri="{FF2B5EF4-FFF2-40B4-BE49-F238E27FC236}">
                <a16:creationId xmlns:a16="http://schemas.microsoft.com/office/drawing/2014/main" id="{789B40FD-45E0-4152-A85A-53C305702B8D}"/>
              </a:ext>
            </a:extLst>
          </p:cNvPr>
          <p:cNvSpPr>
            <a:spLocks noGrp="1"/>
          </p:cNvSpPr>
          <p:nvPr>
            <p:ph type="body" sz="quarter" idx="10"/>
          </p:nvPr>
        </p:nvSpPr>
        <p:spPr/>
        <p:txBody>
          <a:bodyPr/>
          <a:lstStyle/>
          <a:p>
            <a:pPr eaLnBrk="1" hangingPunct="1"/>
            <a:r>
              <a:rPr lang="en-US" altLang="en-US" dirty="0"/>
              <a:t>For bullet points, use the 6 x 6 Rule  </a:t>
            </a:r>
          </a:p>
          <a:p>
            <a:pPr lvl="1" eaLnBrk="1" hangingPunct="1"/>
            <a:r>
              <a:rPr lang="en-US" altLang="en-US" sz="2400" dirty="0"/>
              <a:t>One thought per line </a:t>
            </a:r>
          </a:p>
          <a:p>
            <a:pPr lvl="2"/>
            <a:r>
              <a:rPr lang="en-US" altLang="en-US" dirty="0"/>
              <a:t>No more than 6 words per line </a:t>
            </a:r>
          </a:p>
          <a:p>
            <a:pPr lvl="3"/>
            <a:r>
              <a:rPr lang="en-US" altLang="en-US" dirty="0"/>
              <a:t>No more than 6 lines per slide</a:t>
            </a:r>
          </a:p>
          <a:p>
            <a:pPr lvl="4"/>
            <a:r>
              <a:rPr lang="en-US" altLang="en-US" dirty="0"/>
              <a:t>Allows up to 5 levels each levels reduces in size 2 pts. First level size uses Tahoma 24</a:t>
            </a:r>
          </a:p>
        </p:txBody>
      </p:sp>
    </p:spTree>
    <p:extLst>
      <p:ext uri="{BB962C8B-B14F-4D97-AF65-F5344CB8AC3E}">
        <p14:creationId xmlns:p14="http://schemas.microsoft.com/office/powerpoint/2010/main" val="368574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
        <p:nvSpPr>
          <p:cNvPr id="4" name="Rectangle 3">
            <a:extLst>
              <a:ext uri="{FF2B5EF4-FFF2-40B4-BE49-F238E27FC236}">
                <a16:creationId xmlns:a16="http://schemas.microsoft.com/office/drawing/2014/main" id="{41E1675A-F9AB-4313-ACEE-14828035D10C}"/>
              </a:ext>
            </a:extLst>
          </p:cNvPr>
          <p:cNvSpPr/>
          <p:nvPr/>
        </p:nvSpPr>
        <p:spPr>
          <a:xfrm>
            <a:off x="3314700" y="4697506"/>
            <a:ext cx="1385047" cy="3571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40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7265</TotalTime>
  <Words>404</Words>
  <Application>Microsoft Office PowerPoint</Application>
  <PresentationFormat>On-screen Show (16:9)</PresentationFormat>
  <Paragraphs>62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Gill Sans MT</vt:lpstr>
      <vt:lpstr>Fira Sans Light</vt:lpstr>
      <vt:lpstr>Fira Sans SemiBold</vt:lpstr>
      <vt:lpstr>Arial</vt:lpstr>
      <vt:lpstr>Tahoma</vt:lpstr>
      <vt:lpstr>Fira Sans</vt:lpstr>
      <vt:lpstr>Alonso template</vt:lpstr>
      <vt:lpstr>PowerPoint Presentation</vt:lpstr>
      <vt:lpstr>PowerPoint Presentation</vt:lpstr>
      <vt:lpstr>PowerPoint Presentation</vt:lpstr>
      <vt:lpstr>PowerPoint Presentation</vt:lpstr>
      <vt:lpstr>General Slide Creation Tips</vt:lpstr>
      <vt:lpstr>The title can accommodate two rows. &gt;2 rows will reduce readability</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400</cp:revision>
  <dcterms:modified xsi:type="dcterms:W3CDTF">2022-09-23T02:04:21Z</dcterms:modified>
</cp:coreProperties>
</file>