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8"/>
  </p:notesMasterIdLst>
  <p:sldIdLst>
    <p:sldId id="393" r:id="rId2"/>
    <p:sldId id="415" r:id="rId3"/>
    <p:sldId id="377" r:id="rId4"/>
    <p:sldId id="404" r:id="rId5"/>
    <p:sldId id="405" r:id="rId6"/>
    <p:sldId id="398" r:id="rId7"/>
    <p:sldId id="406" r:id="rId8"/>
    <p:sldId id="407" r:id="rId9"/>
    <p:sldId id="400" r:id="rId10"/>
    <p:sldId id="401" r:id="rId11"/>
    <p:sldId id="421" r:id="rId12"/>
    <p:sldId id="422" r:id="rId13"/>
    <p:sldId id="412" r:id="rId14"/>
    <p:sldId id="413" r:id="rId15"/>
    <p:sldId id="420" r:id="rId16"/>
    <p:sldId id="402" r:id="rId17"/>
  </p:sldIdLst>
  <p:sldSz cx="9144000" cy="5143500" type="screen16x9"/>
  <p:notesSz cx="6858000" cy="9144000"/>
  <p:embeddedFontLst>
    <p:embeddedFont>
      <p:font typeface="Fira Sans" panose="020B0503050000020004" pitchFamily="34" charset="0"/>
      <p:regular r:id="rId19"/>
      <p:bold r:id="rId20"/>
      <p:italic r:id="rId21"/>
      <p:boldItalic r:id="rId22"/>
    </p:embeddedFont>
    <p:embeddedFont>
      <p:font typeface="Fira Sans Light" panose="020B0403050000020004" pitchFamily="34" charset="0"/>
      <p:regular r:id="rId23"/>
      <p:bold r:id="rId24"/>
      <p:italic r:id="rId25"/>
      <p:boldItalic r:id="rId26"/>
    </p:embeddedFont>
    <p:embeddedFont>
      <p:font typeface="Fira Sans SemiBold" panose="020B0603050000020004" pitchFamily="34" charset="0"/>
      <p:regular r:id="rId27"/>
      <p:bold r:id="rId28"/>
      <p:italic r:id="rId29"/>
      <p:boldItalic r:id="rId30"/>
    </p:embeddedFont>
    <p:embeddedFont>
      <p:font typeface="Tahoma" panose="020B0604030504040204" pitchFamily="34" charset="0"/>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F8ED3A-9B6A-D68D-9BAB-A8F2ADA95D8D}" name="Rossi, Lisa P" initials="RLP" userId="S::rossil@upmc.edu::1ebe1abc-6593-411b-b191-c2de0d2d41d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3244E"/>
    <a:srgbClr val="400B35"/>
    <a:srgbClr val="6B256D"/>
    <a:srgbClr val="563E82"/>
    <a:srgbClr val="AC0C5C"/>
    <a:srgbClr val="C7284F"/>
    <a:srgbClr val="D14B92"/>
    <a:srgbClr val="FC6C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00860D-6354-4378-A09D-8DFCC888E2C9}">
  <a:tblStyle styleId="{9800860D-6354-4378-A09D-8DFCC888E2C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F3F8801-1707-46FC-A2A7-8ED0A2465BAC}"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7" d="100"/>
          <a:sy n="137" d="100"/>
        </p:scale>
        <p:origin x="864" y="12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jpg"/><Relationship Id="rId3" Type="http://schemas.openxmlformats.org/officeDocument/2006/relationships/image" Target="../media/image1.png"/><Relationship Id="rId21" Type="http://schemas.openxmlformats.org/officeDocument/2006/relationships/image" Target="../media/image21.png"/><Relationship Id="rId7" Type="http://schemas.openxmlformats.org/officeDocument/2006/relationships/image" Target="../media/image7.jp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2.jp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6.jp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4.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8168910" cy="3234521"/>
          </a:xfrm>
        </p:spPr>
        <p:txBody>
          <a:bodyPr/>
          <a:lstStyle>
            <a:lvl1pPr marL="457200" indent="-381000">
              <a:lnSpc>
                <a:spcPct val="100000"/>
              </a:lnSpc>
              <a:buClr>
                <a:srgbClr val="65021F"/>
              </a:buClr>
              <a:buSzPct val="100000"/>
              <a:buFont typeface="Arial" panose="020B0604020202020204" pitchFamily="34" charset="0"/>
              <a:buChar char="•"/>
              <a:defRPr sz="2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4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958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reserve="1" userDrawn="1">
  <p:cSld name="Chart">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84151"/>
            <a:ext cx="8168184" cy="813681"/>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 for chart</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DFD36E15-AF87-4C5F-9970-B184FF838435}"/>
              </a:ext>
            </a:extLst>
          </p:cNvPr>
          <p:cNvSpPr>
            <a:spLocks noGrp="1"/>
          </p:cNvSpPr>
          <p:nvPr>
            <p:ph type="chart" sz="quarter" idx="10" hasCustomPrompt="1"/>
          </p:nvPr>
        </p:nvSpPr>
        <p:spPr>
          <a:xfrm>
            <a:off x="237388" y="1352559"/>
            <a:ext cx="8168910" cy="3346424"/>
          </a:xfrm>
        </p:spPr>
        <p:txBody>
          <a:bodyPr/>
          <a:lstStyle>
            <a:lvl1pPr marL="76200" indent="0">
              <a:buFontTx/>
              <a:buNone/>
              <a:defRPr sz="2800">
                <a:solidFill>
                  <a:srgbClr val="00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chart icon below to add a chart</a:t>
            </a:r>
          </a:p>
        </p:txBody>
      </p:sp>
    </p:spTree>
    <p:extLst>
      <p:ext uri="{BB962C8B-B14F-4D97-AF65-F5344CB8AC3E}">
        <p14:creationId xmlns:p14="http://schemas.microsoft.com/office/powerpoint/2010/main" val="526218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reserve="1" userDrawn="1">
  <p:cSld name="Tabl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65106"/>
            <a:ext cx="8168184" cy="832726"/>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 for table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4" name="Table Placeholder 3">
            <a:extLst>
              <a:ext uri="{FF2B5EF4-FFF2-40B4-BE49-F238E27FC236}">
                <a16:creationId xmlns:a16="http://schemas.microsoft.com/office/drawing/2014/main" id="{3F0453F1-90A4-4DBE-9777-23569C52588E}"/>
              </a:ext>
            </a:extLst>
          </p:cNvPr>
          <p:cNvSpPr>
            <a:spLocks noGrp="1"/>
          </p:cNvSpPr>
          <p:nvPr>
            <p:ph type="tbl" sz="quarter" idx="10" hasCustomPrompt="1"/>
          </p:nvPr>
        </p:nvSpPr>
        <p:spPr>
          <a:xfrm>
            <a:off x="238125" y="1356190"/>
            <a:ext cx="8167688" cy="3336459"/>
          </a:xfrm>
        </p:spPr>
        <p:txBody>
          <a:bodyPr/>
          <a:lstStyle>
            <a:lvl1pPr marL="76200" indent="0">
              <a:buFontTx/>
              <a:buNone/>
              <a:defRPr sz="2800">
                <a:solidFill>
                  <a:srgbClr val="00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table icon below to add a table</a:t>
            </a:r>
          </a:p>
        </p:txBody>
      </p:sp>
    </p:spTree>
    <p:extLst>
      <p:ext uri="{BB962C8B-B14F-4D97-AF65-F5344CB8AC3E}">
        <p14:creationId xmlns:p14="http://schemas.microsoft.com/office/powerpoint/2010/main" val="270972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16" name="Google Shape;304;p35">
            <a:extLst>
              <a:ext uri="{FF2B5EF4-FFF2-40B4-BE49-F238E27FC236}">
                <a16:creationId xmlns:a16="http://schemas.microsoft.com/office/drawing/2014/main" id="{037AEC1C-EF47-7CD5-905B-E9504B0A9A62}"/>
              </a:ext>
            </a:extLst>
          </p:cNvPr>
          <p:cNvSpPr txBox="1">
            <a:spLocks/>
          </p:cNvSpPr>
          <p:nvPr userDrawn="1"/>
        </p:nvSpPr>
        <p:spPr>
          <a:xfrm>
            <a:off x="259428" y="435559"/>
            <a:ext cx="7786075" cy="113150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accent4"/>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1pPr>
            <a:lvl2pPr marL="914400" marR="0" lvl="1" indent="-381000" algn="l" rtl="0">
              <a:lnSpc>
                <a:spcPct val="115000"/>
              </a:lnSpc>
              <a:spcBef>
                <a:spcPts val="800"/>
              </a:spcBef>
              <a:spcAft>
                <a:spcPts val="0"/>
              </a:spcAft>
              <a:buClr>
                <a:schemeClr val="accent5"/>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2pPr>
            <a:lvl3pPr marL="1371600" marR="0" lvl="2" indent="-381000" algn="l" rtl="0">
              <a:lnSpc>
                <a:spcPct val="115000"/>
              </a:lnSpc>
              <a:spcBef>
                <a:spcPts val="800"/>
              </a:spcBef>
              <a:spcAft>
                <a:spcPts val="0"/>
              </a:spcAft>
              <a:buClr>
                <a:schemeClr val="accent6"/>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3pPr>
            <a:lvl4pPr marL="1828800" marR="0" lvl="3"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4pPr>
            <a:lvl5pPr marL="2286000" marR="0" lvl="4"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5pPr>
            <a:lvl6pPr marL="2743200" marR="0" lvl="5"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6pPr>
            <a:lvl7pPr marL="3200400" marR="0" lvl="6"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7pPr>
            <a:lvl8pPr marL="3657600" marR="0" lvl="7"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8pPr>
            <a:lvl9pPr marL="4114800" marR="0" lvl="8" indent="-381000" algn="l" rtl="0">
              <a:lnSpc>
                <a:spcPct val="115000"/>
              </a:lnSpc>
              <a:spcBef>
                <a:spcPts val="800"/>
              </a:spcBef>
              <a:spcAft>
                <a:spcPts val="80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9pPr>
          </a:lstStyle>
          <a:p>
            <a:pPr marL="0" indent="0">
              <a:lnSpc>
                <a:spcPct val="100000"/>
              </a:lnSpc>
              <a:spcBef>
                <a:spcPts val="600"/>
              </a:spcBef>
              <a:spcAft>
                <a:spcPts val="600"/>
              </a:spcAft>
              <a:buClr>
                <a:schemeClr val="dk1"/>
              </a:buClr>
              <a:buSzPts val="1100"/>
              <a:buFont typeface="Arial"/>
              <a:buNone/>
            </a:pPr>
            <a:r>
              <a:rPr lang="en-US" sz="1200" b="0" i="1" u="none" strike="noStrike" cap="none" dirty="0">
                <a:solidFill>
                  <a:srgbClr val="312950"/>
                </a:solidFill>
                <a:latin typeface="Calibri" panose="020F0502020204030204" pitchFamily="34" charset="0"/>
                <a:ea typeface="Tahoma" panose="020B0604030504040204" pitchFamily="34" charset="0"/>
                <a:sym typeface="Fira Sans Light"/>
              </a:rPr>
              <a:t>This program was made possible by the generous support of the American people through the U.S. President’s Emergency Plan for AIDS Relief (PEPFAR) and the U.S. Agency for International Development (USAID).</a:t>
            </a:r>
          </a:p>
          <a:p>
            <a:pPr marL="0" marR="0" lvl="0" indent="0" algn="l" defTabSz="914400" rtl="0" eaLnBrk="1" fontAlgn="auto" latinLnBrk="0" hangingPunct="1">
              <a:lnSpc>
                <a:spcPct val="100000"/>
              </a:lnSpc>
              <a:spcBef>
                <a:spcPts val="600"/>
              </a:spcBef>
              <a:spcAft>
                <a:spcPts val="600"/>
              </a:spcAft>
              <a:buClr>
                <a:schemeClr val="dk1"/>
              </a:buClr>
              <a:buSzPts val="1100"/>
              <a:buFont typeface="Arial"/>
              <a:buNone/>
              <a:tabLst/>
              <a:defRPr/>
            </a:pPr>
            <a:r>
              <a:rPr lang="en-US" sz="1200" b="0" i="1" u="none" strike="noStrike" cap="none" dirty="0">
                <a:solidFill>
                  <a:srgbClr val="312950"/>
                </a:solidFill>
                <a:latin typeface="Calibri" panose="020F0502020204030204" pitchFamily="34" charset="0"/>
                <a:ea typeface="Tahoma" panose="020B0604030504040204" pitchFamily="34" charset="0"/>
                <a:sym typeface="Fira Sans Light"/>
              </a:rPr>
              <a:t>The contents in this presentation are those of the presenter and do not necessarily reflect the view of the U.S. President's Emergency Plan for AIDS Relief, the U.S. Agency for International Development or the U.S. Government.</a:t>
            </a:r>
          </a:p>
          <a:p>
            <a:pPr marL="0" indent="0">
              <a:lnSpc>
                <a:spcPct val="100000"/>
              </a:lnSpc>
              <a:spcBef>
                <a:spcPts val="600"/>
              </a:spcBef>
              <a:spcAft>
                <a:spcPts val="600"/>
              </a:spcAft>
              <a:buClr>
                <a:schemeClr val="dk1"/>
              </a:buClr>
              <a:buSzPts val="1100"/>
              <a:buFont typeface="Arial"/>
              <a:buNone/>
            </a:pPr>
            <a:endParaRPr lang="en-US" sz="1200" b="0" i="1" u="none" strike="noStrike" cap="none" dirty="0">
              <a:solidFill>
                <a:srgbClr val="312950"/>
              </a:solidFill>
              <a:latin typeface="Calibri" panose="020F0502020204030204" pitchFamily="34" charset="0"/>
              <a:ea typeface="Tahoma" panose="020B0604030504040204" pitchFamily="34" charset="0"/>
              <a:cs typeface="Tahoma" panose="020B0604030504040204" pitchFamily="34" charset="0"/>
              <a:sym typeface="Fira Sans Light"/>
            </a:endParaRPr>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2"/>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28" name="TextBox 27">
            <a:extLst>
              <a:ext uri="{FF2B5EF4-FFF2-40B4-BE49-F238E27FC236}">
                <a16:creationId xmlns:a16="http://schemas.microsoft.com/office/drawing/2014/main" id="{9DA3D0BB-E8DC-284A-8A7D-A23068A0D0C0}"/>
              </a:ext>
            </a:extLst>
          </p:cNvPr>
          <p:cNvSpPr txBox="1"/>
          <p:nvPr userDrawn="1"/>
        </p:nvSpPr>
        <p:spPr>
          <a:xfrm>
            <a:off x="6733309" y="4965934"/>
            <a:ext cx="2088206" cy="184666"/>
          </a:xfrm>
          <a:prstGeom prst="rect">
            <a:avLst/>
          </a:prstGeom>
          <a:noFill/>
        </p:spPr>
        <p:txBody>
          <a:bodyPr wrap="square" rtlCol="0">
            <a:spAutoFit/>
          </a:bodyPr>
          <a:lstStyle/>
          <a:p>
            <a:r>
              <a:rPr lang="en-US" sz="600" dirty="0">
                <a:solidFill>
                  <a:srgbClr val="FC6CAA"/>
                </a:solidFill>
              </a:rPr>
              <a:t>Template design inspiration from slidescarnival.com</a:t>
            </a:r>
          </a:p>
        </p:txBody>
      </p:sp>
      <p:sp>
        <p:nvSpPr>
          <p:cNvPr id="18" name="Text Placeholder 2">
            <a:extLst>
              <a:ext uri="{FF2B5EF4-FFF2-40B4-BE49-F238E27FC236}">
                <a16:creationId xmlns:a16="http://schemas.microsoft.com/office/drawing/2014/main" id="{15426DFC-64F9-B453-029C-79978CC07FC7}"/>
              </a:ext>
            </a:extLst>
          </p:cNvPr>
          <p:cNvSpPr txBox="1">
            <a:spLocks/>
          </p:cNvSpPr>
          <p:nvPr userDrawn="1"/>
        </p:nvSpPr>
        <p:spPr>
          <a:xfrm>
            <a:off x="146742" y="31037"/>
            <a:ext cx="2951170" cy="46419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600" dirty="0"/>
              <a:t>Acknowledgements</a:t>
            </a:r>
          </a:p>
        </p:txBody>
      </p:sp>
      <p:pic>
        <p:nvPicPr>
          <p:cNvPr id="19" name="Picture 18" descr="A picture containing text, clipart&#10;&#10;Description automatically generated">
            <a:extLst>
              <a:ext uri="{FF2B5EF4-FFF2-40B4-BE49-F238E27FC236}">
                <a16:creationId xmlns:a16="http://schemas.microsoft.com/office/drawing/2014/main" id="{186B587D-E3C2-0501-D668-4B2C8C6560C2}"/>
              </a:ext>
            </a:extLst>
          </p:cNvPr>
          <p:cNvPicPr>
            <a:picLocks noChangeAspect="1"/>
          </p:cNvPicPr>
          <p:nvPr userDrawn="1"/>
        </p:nvPicPr>
        <p:blipFill>
          <a:blip r:embed="rId3"/>
          <a:stretch>
            <a:fillRect/>
          </a:stretch>
        </p:blipFill>
        <p:spPr>
          <a:xfrm>
            <a:off x="7155748" y="76864"/>
            <a:ext cx="1243328" cy="418367"/>
          </a:xfrm>
          <a:prstGeom prst="rect">
            <a:avLst/>
          </a:prstGeom>
        </p:spPr>
      </p:pic>
      <p:grpSp>
        <p:nvGrpSpPr>
          <p:cNvPr id="4" name="Group 3">
            <a:extLst>
              <a:ext uri="{FF2B5EF4-FFF2-40B4-BE49-F238E27FC236}">
                <a16:creationId xmlns:a16="http://schemas.microsoft.com/office/drawing/2014/main" id="{BC20EAE3-8A64-9CC6-141A-2E95F4A0173D}"/>
              </a:ext>
            </a:extLst>
          </p:cNvPr>
          <p:cNvGrpSpPr/>
          <p:nvPr userDrawn="1"/>
        </p:nvGrpSpPr>
        <p:grpSpPr>
          <a:xfrm>
            <a:off x="146742" y="1634825"/>
            <a:ext cx="1612208" cy="881783"/>
            <a:chOff x="375610" y="1573560"/>
            <a:chExt cx="1351590" cy="729648"/>
          </a:xfrm>
        </p:grpSpPr>
        <p:sp>
          <p:nvSpPr>
            <p:cNvPr id="5" name="Rectangle 4">
              <a:extLst>
                <a:ext uri="{FF2B5EF4-FFF2-40B4-BE49-F238E27FC236}">
                  <a16:creationId xmlns:a16="http://schemas.microsoft.com/office/drawing/2014/main" id="{A521B474-B7C3-A2E4-7AE4-AC3E6D7C6525}"/>
                </a:ext>
              </a:extLst>
            </p:cNvPr>
            <p:cNvSpPr/>
            <p:nvPr userDrawn="1"/>
          </p:nvSpPr>
          <p:spPr>
            <a:xfrm>
              <a:off x="375610" y="1573560"/>
              <a:ext cx="1351590" cy="72964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2BC1CFD9-9F43-36A3-F8AD-5DDBB17FA902}"/>
                </a:ext>
              </a:extLst>
            </p:cNvPr>
            <p:cNvPicPr>
              <a:picLocks noChangeAspect="1"/>
            </p:cNvPicPr>
            <p:nvPr userDrawn="1"/>
          </p:nvPicPr>
          <p:blipFill>
            <a:blip r:embed="rId4"/>
            <a:stretch>
              <a:fillRect/>
            </a:stretch>
          </p:blipFill>
          <p:spPr>
            <a:xfrm>
              <a:off x="484923" y="1596181"/>
              <a:ext cx="1000109" cy="642104"/>
            </a:xfrm>
            <a:prstGeom prst="rect">
              <a:avLst/>
            </a:prstGeom>
          </p:spPr>
        </p:pic>
      </p:grpSp>
      <p:pic>
        <p:nvPicPr>
          <p:cNvPr id="10" name="Picture 9" descr="A logo with a black background&#10;&#10;Description automatically generated">
            <a:extLst>
              <a:ext uri="{FF2B5EF4-FFF2-40B4-BE49-F238E27FC236}">
                <a16:creationId xmlns:a16="http://schemas.microsoft.com/office/drawing/2014/main" id="{AEF66178-8FAA-2C8E-8251-5EE7558C7A64}"/>
              </a:ext>
            </a:extLst>
          </p:cNvPr>
          <p:cNvPicPr>
            <a:picLocks noChangeAspect="1"/>
          </p:cNvPicPr>
          <p:nvPr userDrawn="1"/>
        </p:nvPicPr>
        <p:blipFill>
          <a:blip r:embed="rId5"/>
          <a:stretch>
            <a:fillRect/>
          </a:stretch>
        </p:blipFill>
        <p:spPr>
          <a:xfrm>
            <a:off x="1721267" y="1730269"/>
            <a:ext cx="1939312" cy="754393"/>
          </a:xfrm>
          <a:prstGeom prst="rect">
            <a:avLst/>
          </a:prstGeom>
        </p:spPr>
      </p:pic>
      <p:pic>
        <p:nvPicPr>
          <p:cNvPr id="15" name="Picture 14" descr="A red ribbon with black text&#10;&#10;Description automatically generated">
            <a:extLst>
              <a:ext uri="{FF2B5EF4-FFF2-40B4-BE49-F238E27FC236}">
                <a16:creationId xmlns:a16="http://schemas.microsoft.com/office/drawing/2014/main" id="{90FA880A-C9B2-8059-B99C-645ACA12D4E4}"/>
              </a:ext>
            </a:extLst>
          </p:cNvPr>
          <p:cNvPicPr>
            <a:picLocks noChangeAspect="1"/>
          </p:cNvPicPr>
          <p:nvPr userDrawn="1"/>
        </p:nvPicPr>
        <p:blipFill rotWithShape="1">
          <a:blip r:embed="rId6"/>
          <a:srcRect t="25163" b="25888"/>
          <a:stretch/>
        </p:blipFill>
        <p:spPr>
          <a:xfrm>
            <a:off x="1334105" y="4114742"/>
            <a:ext cx="1719357" cy="593199"/>
          </a:xfrm>
          <a:prstGeom prst="rect">
            <a:avLst/>
          </a:prstGeom>
        </p:spPr>
      </p:pic>
      <p:pic>
        <p:nvPicPr>
          <p:cNvPr id="20" name="Picture 19" descr="A purple letter w with white text&#10;&#10;Description automatically generated">
            <a:extLst>
              <a:ext uri="{FF2B5EF4-FFF2-40B4-BE49-F238E27FC236}">
                <a16:creationId xmlns:a16="http://schemas.microsoft.com/office/drawing/2014/main" id="{4F279766-ADD0-99A4-CABB-0DC55B578320}"/>
              </a:ext>
            </a:extLst>
          </p:cNvPr>
          <p:cNvPicPr>
            <a:picLocks noChangeAspect="1"/>
          </p:cNvPicPr>
          <p:nvPr userDrawn="1"/>
        </p:nvPicPr>
        <p:blipFill>
          <a:blip r:embed="rId7"/>
          <a:stretch>
            <a:fillRect/>
          </a:stretch>
        </p:blipFill>
        <p:spPr>
          <a:xfrm>
            <a:off x="3984429" y="1921713"/>
            <a:ext cx="1451170" cy="358806"/>
          </a:xfrm>
          <a:prstGeom prst="rect">
            <a:avLst/>
          </a:prstGeom>
        </p:spPr>
      </p:pic>
      <p:pic>
        <p:nvPicPr>
          <p:cNvPr id="22" name="Picture 21" descr="A logo with blue and white squares&#10;&#10;Description automatically generated">
            <a:extLst>
              <a:ext uri="{FF2B5EF4-FFF2-40B4-BE49-F238E27FC236}">
                <a16:creationId xmlns:a16="http://schemas.microsoft.com/office/drawing/2014/main" id="{F7FBE09C-6C95-932E-73C8-B3533BAA00EB}"/>
              </a:ext>
            </a:extLst>
          </p:cNvPr>
          <p:cNvPicPr>
            <a:picLocks noChangeAspect="1"/>
          </p:cNvPicPr>
          <p:nvPr userDrawn="1"/>
        </p:nvPicPr>
        <p:blipFill>
          <a:blip r:embed="rId8"/>
          <a:stretch>
            <a:fillRect/>
          </a:stretch>
        </p:blipFill>
        <p:spPr>
          <a:xfrm>
            <a:off x="5757304" y="1564328"/>
            <a:ext cx="1597666" cy="1022776"/>
          </a:xfrm>
          <a:prstGeom prst="rect">
            <a:avLst/>
          </a:prstGeom>
        </p:spPr>
      </p:pic>
      <p:pic>
        <p:nvPicPr>
          <p:cNvPr id="26" name="Picture 25" descr="A red ribbon with black text&#10;&#10;Description automatically generated">
            <a:extLst>
              <a:ext uri="{FF2B5EF4-FFF2-40B4-BE49-F238E27FC236}">
                <a16:creationId xmlns:a16="http://schemas.microsoft.com/office/drawing/2014/main" id="{C2389B4D-4048-F048-371A-12CFFAFAA3B9}"/>
              </a:ext>
            </a:extLst>
          </p:cNvPr>
          <p:cNvPicPr>
            <a:picLocks noChangeAspect="1"/>
          </p:cNvPicPr>
          <p:nvPr userDrawn="1"/>
        </p:nvPicPr>
        <p:blipFill>
          <a:blip r:embed="rId9"/>
          <a:stretch>
            <a:fillRect/>
          </a:stretch>
        </p:blipFill>
        <p:spPr>
          <a:xfrm>
            <a:off x="7532509" y="1865384"/>
            <a:ext cx="993369" cy="518830"/>
          </a:xfrm>
          <a:prstGeom prst="rect">
            <a:avLst/>
          </a:prstGeom>
        </p:spPr>
      </p:pic>
      <p:pic>
        <p:nvPicPr>
          <p:cNvPr id="29" name="Picture 28" descr="A close-up of a sign&#10;&#10;Description automatically generated">
            <a:extLst>
              <a:ext uri="{FF2B5EF4-FFF2-40B4-BE49-F238E27FC236}">
                <a16:creationId xmlns:a16="http://schemas.microsoft.com/office/drawing/2014/main" id="{100114C8-D458-8AB7-F347-104E6FE97EE3}"/>
              </a:ext>
            </a:extLst>
          </p:cNvPr>
          <p:cNvPicPr>
            <a:picLocks noChangeAspect="1"/>
          </p:cNvPicPr>
          <p:nvPr userDrawn="1"/>
        </p:nvPicPr>
        <p:blipFill>
          <a:blip r:embed="rId10"/>
          <a:stretch>
            <a:fillRect/>
          </a:stretch>
        </p:blipFill>
        <p:spPr>
          <a:xfrm>
            <a:off x="209551" y="2661951"/>
            <a:ext cx="1288592" cy="448104"/>
          </a:xfrm>
          <a:prstGeom prst="rect">
            <a:avLst/>
          </a:prstGeom>
        </p:spPr>
      </p:pic>
      <p:pic>
        <p:nvPicPr>
          <p:cNvPr id="31" name="Picture 30" descr="Blue text on a black background&#10;&#10;Description automatically generated">
            <a:extLst>
              <a:ext uri="{FF2B5EF4-FFF2-40B4-BE49-F238E27FC236}">
                <a16:creationId xmlns:a16="http://schemas.microsoft.com/office/drawing/2014/main" id="{1E64125C-943C-CD0A-274D-5540389C907C}"/>
              </a:ext>
            </a:extLst>
          </p:cNvPr>
          <p:cNvPicPr>
            <a:picLocks noChangeAspect="1"/>
          </p:cNvPicPr>
          <p:nvPr userDrawn="1"/>
        </p:nvPicPr>
        <p:blipFill>
          <a:blip r:embed="rId11"/>
          <a:stretch>
            <a:fillRect/>
          </a:stretch>
        </p:blipFill>
        <p:spPr>
          <a:xfrm>
            <a:off x="2047172" y="2668186"/>
            <a:ext cx="1367313" cy="422044"/>
          </a:xfrm>
          <a:prstGeom prst="rect">
            <a:avLst/>
          </a:prstGeom>
        </p:spPr>
      </p:pic>
      <p:pic>
        <p:nvPicPr>
          <p:cNvPr id="33" name="Picture 32" descr="A logo with blue and green text&#10;&#10;Description automatically generated">
            <a:extLst>
              <a:ext uri="{FF2B5EF4-FFF2-40B4-BE49-F238E27FC236}">
                <a16:creationId xmlns:a16="http://schemas.microsoft.com/office/drawing/2014/main" id="{5A6F322F-8085-2E83-2991-5C2F54BCF33C}"/>
              </a:ext>
            </a:extLst>
          </p:cNvPr>
          <p:cNvPicPr>
            <a:picLocks noChangeAspect="1"/>
          </p:cNvPicPr>
          <p:nvPr userDrawn="1"/>
        </p:nvPicPr>
        <p:blipFill>
          <a:blip r:embed="rId12"/>
          <a:stretch>
            <a:fillRect/>
          </a:stretch>
        </p:blipFill>
        <p:spPr>
          <a:xfrm>
            <a:off x="4019261" y="2599407"/>
            <a:ext cx="1360311" cy="527150"/>
          </a:xfrm>
          <a:prstGeom prst="rect">
            <a:avLst/>
          </a:prstGeom>
        </p:spPr>
      </p:pic>
      <p:pic>
        <p:nvPicPr>
          <p:cNvPr id="35" name="Picture 34" descr="A close-up of a logo&#10;&#10;Description automatically generated">
            <a:extLst>
              <a:ext uri="{FF2B5EF4-FFF2-40B4-BE49-F238E27FC236}">
                <a16:creationId xmlns:a16="http://schemas.microsoft.com/office/drawing/2014/main" id="{503BAEEA-C9F6-021A-892B-56157E81A0E2}"/>
              </a:ext>
            </a:extLst>
          </p:cNvPr>
          <p:cNvPicPr>
            <a:picLocks noChangeAspect="1"/>
          </p:cNvPicPr>
          <p:nvPr userDrawn="1"/>
        </p:nvPicPr>
        <p:blipFill>
          <a:blip r:embed="rId13"/>
          <a:stretch>
            <a:fillRect/>
          </a:stretch>
        </p:blipFill>
        <p:spPr>
          <a:xfrm>
            <a:off x="5928601" y="2567876"/>
            <a:ext cx="1360311" cy="664772"/>
          </a:xfrm>
          <a:prstGeom prst="rect">
            <a:avLst/>
          </a:prstGeom>
        </p:spPr>
      </p:pic>
      <p:pic>
        <p:nvPicPr>
          <p:cNvPr id="37" name="Picture 36" descr="A blue text on a black background&#10;&#10;Description automatically generated">
            <a:extLst>
              <a:ext uri="{FF2B5EF4-FFF2-40B4-BE49-F238E27FC236}">
                <a16:creationId xmlns:a16="http://schemas.microsoft.com/office/drawing/2014/main" id="{69A0CC0C-23ED-447A-1FD5-9EA20C26092F}"/>
              </a:ext>
            </a:extLst>
          </p:cNvPr>
          <p:cNvPicPr>
            <a:picLocks noChangeAspect="1"/>
          </p:cNvPicPr>
          <p:nvPr userDrawn="1"/>
        </p:nvPicPr>
        <p:blipFill>
          <a:blip r:embed="rId14"/>
          <a:stretch>
            <a:fillRect/>
          </a:stretch>
        </p:blipFill>
        <p:spPr>
          <a:xfrm>
            <a:off x="7607308" y="2689189"/>
            <a:ext cx="876390" cy="420866"/>
          </a:xfrm>
          <a:prstGeom prst="rect">
            <a:avLst/>
          </a:prstGeom>
        </p:spPr>
      </p:pic>
      <p:pic>
        <p:nvPicPr>
          <p:cNvPr id="39" name="Picture 38" descr="A blue and black logo&#10;&#10;Description automatically generated">
            <a:extLst>
              <a:ext uri="{FF2B5EF4-FFF2-40B4-BE49-F238E27FC236}">
                <a16:creationId xmlns:a16="http://schemas.microsoft.com/office/drawing/2014/main" id="{8118F093-0925-A7FB-41BB-EB9CFDA7379B}"/>
              </a:ext>
            </a:extLst>
          </p:cNvPr>
          <p:cNvPicPr>
            <a:picLocks noChangeAspect="1"/>
          </p:cNvPicPr>
          <p:nvPr userDrawn="1"/>
        </p:nvPicPr>
        <p:blipFill>
          <a:blip r:embed="rId15"/>
          <a:stretch>
            <a:fillRect/>
          </a:stretch>
        </p:blipFill>
        <p:spPr>
          <a:xfrm>
            <a:off x="-95213" y="3129413"/>
            <a:ext cx="1650963" cy="1033139"/>
          </a:xfrm>
          <a:prstGeom prst="rect">
            <a:avLst/>
          </a:prstGeom>
        </p:spPr>
      </p:pic>
      <p:pic>
        <p:nvPicPr>
          <p:cNvPr id="41" name="Picture 40" descr="A black background with green text&#10;&#10;Description automatically generated">
            <a:extLst>
              <a:ext uri="{FF2B5EF4-FFF2-40B4-BE49-F238E27FC236}">
                <a16:creationId xmlns:a16="http://schemas.microsoft.com/office/drawing/2014/main" id="{EB7B159B-FC48-3C7E-5131-042D72B6C6A6}"/>
              </a:ext>
            </a:extLst>
          </p:cNvPr>
          <p:cNvPicPr>
            <a:picLocks noChangeAspect="1"/>
          </p:cNvPicPr>
          <p:nvPr userDrawn="1"/>
        </p:nvPicPr>
        <p:blipFill>
          <a:blip r:embed="rId16"/>
          <a:stretch>
            <a:fillRect/>
          </a:stretch>
        </p:blipFill>
        <p:spPr>
          <a:xfrm>
            <a:off x="1707433" y="3300934"/>
            <a:ext cx="1966979" cy="668465"/>
          </a:xfrm>
          <a:prstGeom prst="rect">
            <a:avLst/>
          </a:prstGeom>
        </p:spPr>
      </p:pic>
      <p:pic>
        <p:nvPicPr>
          <p:cNvPr id="45" name="Picture 44" descr="A logo of a university of lagos&#10;&#10;Description automatically generated">
            <a:extLst>
              <a:ext uri="{FF2B5EF4-FFF2-40B4-BE49-F238E27FC236}">
                <a16:creationId xmlns:a16="http://schemas.microsoft.com/office/drawing/2014/main" id="{14ED56E1-1531-3F57-6CA1-A97CE3989155}"/>
              </a:ext>
            </a:extLst>
          </p:cNvPr>
          <p:cNvPicPr>
            <a:picLocks noChangeAspect="1"/>
          </p:cNvPicPr>
          <p:nvPr userDrawn="1"/>
        </p:nvPicPr>
        <p:blipFill>
          <a:blip r:embed="rId17"/>
          <a:stretch>
            <a:fillRect/>
          </a:stretch>
        </p:blipFill>
        <p:spPr>
          <a:xfrm>
            <a:off x="4033728" y="3327320"/>
            <a:ext cx="590292" cy="590292"/>
          </a:xfrm>
          <a:prstGeom prst="rect">
            <a:avLst/>
          </a:prstGeom>
        </p:spPr>
      </p:pic>
      <p:pic>
        <p:nvPicPr>
          <p:cNvPr id="48" name="Picture 47" descr="A black background with different shapes&#10;&#10;Description automatically generated with medium confidence">
            <a:extLst>
              <a:ext uri="{FF2B5EF4-FFF2-40B4-BE49-F238E27FC236}">
                <a16:creationId xmlns:a16="http://schemas.microsoft.com/office/drawing/2014/main" id="{329D376D-A7F4-9B0B-736A-2771CAE85AA1}"/>
              </a:ext>
            </a:extLst>
          </p:cNvPr>
          <p:cNvPicPr>
            <a:picLocks noChangeAspect="1"/>
          </p:cNvPicPr>
          <p:nvPr userDrawn="1"/>
        </p:nvPicPr>
        <p:blipFill>
          <a:blip r:embed="rId18"/>
          <a:stretch>
            <a:fillRect/>
          </a:stretch>
        </p:blipFill>
        <p:spPr>
          <a:xfrm>
            <a:off x="5042693" y="3434619"/>
            <a:ext cx="1135858" cy="435413"/>
          </a:xfrm>
          <a:prstGeom prst="rect">
            <a:avLst/>
          </a:prstGeom>
        </p:spPr>
      </p:pic>
      <p:pic>
        <p:nvPicPr>
          <p:cNvPr id="54" name="Picture 53" descr="A logo with text on it&#10;&#10;Description automatically generated">
            <a:extLst>
              <a:ext uri="{FF2B5EF4-FFF2-40B4-BE49-F238E27FC236}">
                <a16:creationId xmlns:a16="http://schemas.microsoft.com/office/drawing/2014/main" id="{CB03FAEE-3163-5412-008C-7A5C3A72D1CE}"/>
              </a:ext>
            </a:extLst>
          </p:cNvPr>
          <p:cNvPicPr>
            <a:picLocks noChangeAspect="1"/>
          </p:cNvPicPr>
          <p:nvPr userDrawn="1"/>
        </p:nvPicPr>
        <p:blipFill>
          <a:blip r:embed="rId19"/>
          <a:stretch>
            <a:fillRect/>
          </a:stretch>
        </p:blipFill>
        <p:spPr>
          <a:xfrm>
            <a:off x="3473153" y="4141775"/>
            <a:ext cx="1226263" cy="445577"/>
          </a:xfrm>
          <a:prstGeom prst="rect">
            <a:avLst/>
          </a:prstGeom>
        </p:spPr>
      </p:pic>
      <p:pic>
        <p:nvPicPr>
          <p:cNvPr id="58" name="Picture 57" descr="A logo with a map in the middle&#10;&#10;Description automatically generated">
            <a:extLst>
              <a:ext uri="{FF2B5EF4-FFF2-40B4-BE49-F238E27FC236}">
                <a16:creationId xmlns:a16="http://schemas.microsoft.com/office/drawing/2014/main" id="{6BEA5344-5E67-CF6A-BA43-AF4A1D4788A8}"/>
              </a:ext>
            </a:extLst>
          </p:cNvPr>
          <p:cNvPicPr>
            <a:picLocks noChangeAspect="1"/>
          </p:cNvPicPr>
          <p:nvPr userDrawn="1"/>
        </p:nvPicPr>
        <p:blipFill>
          <a:blip r:embed="rId20"/>
          <a:stretch>
            <a:fillRect/>
          </a:stretch>
        </p:blipFill>
        <p:spPr>
          <a:xfrm>
            <a:off x="32605" y="3954151"/>
            <a:ext cx="1025727" cy="819193"/>
          </a:xfrm>
          <a:prstGeom prst="rect">
            <a:avLst/>
          </a:prstGeom>
        </p:spPr>
      </p:pic>
      <p:pic>
        <p:nvPicPr>
          <p:cNvPr id="11" name="Picture 10" descr="A blue and orange circle with black circles&#10;&#10;Description automatically generated">
            <a:extLst>
              <a:ext uri="{FF2B5EF4-FFF2-40B4-BE49-F238E27FC236}">
                <a16:creationId xmlns:a16="http://schemas.microsoft.com/office/drawing/2014/main" id="{10E1F53C-383B-190C-C8A9-9BE2283D8F3F}"/>
              </a:ext>
            </a:extLst>
          </p:cNvPr>
          <p:cNvPicPr>
            <a:picLocks noChangeAspect="1"/>
          </p:cNvPicPr>
          <p:nvPr userDrawn="1"/>
        </p:nvPicPr>
        <p:blipFill>
          <a:blip r:embed="rId21"/>
          <a:stretch>
            <a:fillRect/>
          </a:stretch>
        </p:blipFill>
        <p:spPr>
          <a:xfrm>
            <a:off x="6501897" y="3327320"/>
            <a:ext cx="2050493" cy="592980"/>
          </a:xfrm>
          <a:prstGeom prst="rect">
            <a:avLst/>
          </a:prstGeom>
        </p:spPr>
      </p:pic>
      <p:pic>
        <p:nvPicPr>
          <p:cNvPr id="8" name="Picture 7" descr="A red ribbon with a globe and black text&#10;&#10;Description automatically generated">
            <a:extLst>
              <a:ext uri="{FF2B5EF4-FFF2-40B4-BE49-F238E27FC236}">
                <a16:creationId xmlns:a16="http://schemas.microsoft.com/office/drawing/2014/main" id="{EB5187B9-278F-90A4-11B1-001CA82DD487}"/>
              </a:ext>
            </a:extLst>
          </p:cNvPr>
          <p:cNvPicPr>
            <a:picLocks noChangeAspect="1"/>
          </p:cNvPicPr>
          <p:nvPr userDrawn="1"/>
        </p:nvPicPr>
        <p:blipFill>
          <a:blip r:embed="rId22"/>
          <a:stretch>
            <a:fillRect/>
          </a:stretch>
        </p:blipFill>
        <p:spPr>
          <a:xfrm>
            <a:off x="7554740" y="1757912"/>
            <a:ext cx="928958" cy="662863"/>
          </a:xfrm>
          <a:prstGeom prst="rect">
            <a:avLst/>
          </a:prstGeom>
        </p:spPr>
      </p:pic>
      <p:pic>
        <p:nvPicPr>
          <p:cNvPr id="2" name="Picture 1" descr="A green logo with black background&#10;&#10;Description automatically generated">
            <a:extLst>
              <a:ext uri="{FF2B5EF4-FFF2-40B4-BE49-F238E27FC236}">
                <a16:creationId xmlns:a16="http://schemas.microsoft.com/office/drawing/2014/main" id="{7584C3B5-F795-CE5D-61DE-D185FB691E7B}"/>
              </a:ext>
            </a:extLst>
          </p:cNvPr>
          <p:cNvPicPr>
            <a:picLocks noChangeAspect="1"/>
          </p:cNvPicPr>
          <p:nvPr userDrawn="1"/>
        </p:nvPicPr>
        <p:blipFill>
          <a:blip r:embed="rId23"/>
          <a:stretch>
            <a:fillRect/>
          </a:stretch>
        </p:blipFill>
        <p:spPr>
          <a:xfrm>
            <a:off x="5262031" y="4200362"/>
            <a:ext cx="1645284" cy="444671"/>
          </a:xfrm>
          <a:prstGeom prst="rect">
            <a:avLst/>
          </a:prstGeom>
        </p:spPr>
      </p:pic>
      <p:pic>
        <p:nvPicPr>
          <p:cNvPr id="3" name="Picture 2" descr="A purple logo on a black background&#10;&#10;Description automatically generated">
            <a:extLst>
              <a:ext uri="{FF2B5EF4-FFF2-40B4-BE49-F238E27FC236}">
                <a16:creationId xmlns:a16="http://schemas.microsoft.com/office/drawing/2014/main" id="{D2575926-7684-FADD-598E-D7094B2DAB62}"/>
              </a:ext>
            </a:extLst>
          </p:cNvPr>
          <p:cNvPicPr>
            <a:picLocks noChangeAspect="1"/>
          </p:cNvPicPr>
          <p:nvPr userDrawn="1"/>
        </p:nvPicPr>
        <p:blipFill>
          <a:blip r:embed="rId24"/>
          <a:stretch>
            <a:fillRect/>
          </a:stretch>
        </p:blipFill>
        <p:spPr>
          <a:xfrm>
            <a:off x="7412453" y="4104451"/>
            <a:ext cx="602217" cy="602217"/>
          </a:xfrm>
          <a:prstGeom prst="rect">
            <a:avLst/>
          </a:prstGeom>
        </p:spPr>
      </p:pic>
      <p:grpSp>
        <p:nvGrpSpPr>
          <p:cNvPr id="7" name="Group 6">
            <a:extLst>
              <a:ext uri="{FF2B5EF4-FFF2-40B4-BE49-F238E27FC236}">
                <a16:creationId xmlns:a16="http://schemas.microsoft.com/office/drawing/2014/main" id="{D48A3B6A-1138-F8DF-78A0-405CFA846465}"/>
              </a:ext>
            </a:extLst>
          </p:cNvPr>
          <p:cNvGrpSpPr/>
          <p:nvPr userDrawn="1"/>
        </p:nvGrpSpPr>
        <p:grpSpPr>
          <a:xfrm>
            <a:off x="146742" y="3937745"/>
            <a:ext cx="8334739" cy="971857"/>
            <a:chOff x="146742" y="3893102"/>
            <a:chExt cx="8334739" cy="971857"/>
          </a:xfrm>
        </p:grpSpPr>
        <p:sp>
          <p:nvSpPr>
            <p:cNvPr id="9" name="Rectangle 8">
              <a:extLst>
                <a:ext uri="{FF2B5EF4-FFF2-40B4-BE49-F238E27FC236}">
                  <a16:creationId xmlns:a16="http://schemas.microsoft.com/office/drawing/2014/main" id="{7BDF5786-28E0-205D-90EE-AC70B7EF03E2}"/>
                </a:ext>
              </a:extLst>
            </p:cNvPr>
            <p:cNvSpPr/>
            <p:nvPr userDrawn="1"/>
          </p:nvSpPr>
          <p:spPr>
            <a:xfrm>
              <a:off x="146742" y="3893102"/>
              <a:ext cx="8334739" cy="97185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logo with black background&#10;&#10;Description automatically generated">
              <a:extLst>
                <a:ext uri="{FF2B5EF4-FFF2-40B4-BE49-F238E27FC236}">
                  <a16:creationId xmlns:a16="http://schemas.microsoft.com/office/drawing/2014/main" id="{0C529CCA-B082-34C3-C9BC-2C9E3920216B}"/>
                </a:ext>
              </a:extLst>
            </p:cNvPr>
            <p:cNvPicPr>
              <a:picLocks noChangeAspect="1"/>
            </p:cNvPicPr>
            <p:nvPr userDrawn="1"/>
          </p:nvPicPr>
          <p:blipFill>
            <a:blip r:embed="rId23"/>
            <a:stretch>
              <a:fillRect/>
            </a:stretch>
          </p:blipFill>
          <p:spPr>
            <a:xfrm>
              <a:off x="5512491" y="4236168"/>
              <a:ext cx="1645284" cy="444671"/>
            </a:xfrm>
            <a:prstGeom prst="rect">
              <a:avLst/>
            </a:prstGeom>
          </p:spPr>
        </p:pic>
        <p:pic>
          <p:nvPicPr>
            <p:cNvPr id="13" name="Picture 12" descr="A purple circle with white text and black background&#10;&#10;Description automatically generated">
              <a:extLst>
                <a:ext uri="{FF2B5EF4-FFF2-40B4-BE49-F238E27FC236}">
                  <a16:creationId xmlns:a16="http://schemas.microsoft.com/office/drawing/2014/main" id="{54724A0B-C358-9B4F-095E-561E52876AD3}"/>
                </a:ext>
              </a:extLst>
            </p:cNvPr>
            <p:cNvPicPr>
              <a:picLocks noChangeAspect="1"/>
            </p:cNvPicPr>
            <p:nvPr userDrawn="1"/>
          </p:nvPicPr>
          <p:blipFill>
            <a:blip r:embed="rId25"/>
            <a:stretch>
              <a:fillRect/>
            </a:stretch>
          </p:blipFill>
          <p:spPr>
            <a:xfrm>
              <a:off x="7600647" y="4137000"/>
              <a:ext cx="615887" cy="582007"/>
            </a:xfrm>
            <a:prstGeom prst="rect">
              <a:avLst/>
            </a:prstGeom>
          </p:spPr>
        </p:pic>
        <p:pic>
          <p:nvPicPr>
            <p:cNvPr id="14" name="Picture 13" descr="A logo with text on it&#10;&#10;Description automatically generated">
              <a:extLst>
                <a:ext uri="{FF2B5EF4-FFF2-40B4-BE49-F238E27FC236}">
                  <a16:creationId xmlns:a16="http://schemas.microsoft.com/office/drawing/2014/main" id="{E078A659-EB91-78AA-4A76-82287CDE8A2E}"/>
                </a:ext>
              </a:extLst>
            </p:cNvPr>
            <p:cNvPicPr>
              <a:picLocks noChangeAspect="1"/>
            </p:cNvPicPr>
            <p:nvPr userDrawn="1"/>
          </p:nvPicPr>
          <p:blipFill>
            <a:blip r:embed="rId19"/>
            <a:stretch>
              <a:fillRect/>
            </a:stretch>
          </p:blipFill>
          <p:spPr>
            <a:xfrm>
              <a:off x="3481498" y="4142689"/>
              <a:ext cx="1541588" cy="560154"/>
            </a:xfrm>
            <a:prstGeom prst="rect">
              <a:avLst/>
            </a:prstGeom>
          </p:spPr>
        </p:pic>
        <p:pic>
          <p:nvPicPr>
            <p:cNvPr id="17" name="Picture 16" descr="A logo for a university&#10;&#10;Description automatically generated">
              <a:extLst>
                <a:ext uri="{FF2B5EF4-FFF2-40B4-BE49-F238E27FC236}">
                  <a16:creationId xmlns:a16="http://schemas.microsoft.com/office/drawing/2014/main" id="{E5E1C3DB-FC01-E022-57AD-0BA8EBD28C5B}"/>
                </a:ext>
              </a:extLst>
            </p:cNvPr>
            <p:cNvPicPr>
              <a:picLocks noChangeAspect="1"/>
            </p:cNvPicPr>
            <p:nvPr userDrawn="1"/>
          </p:nvPicPr>
          <p:blipFill rotWithShape="1">
            <a:blip r:embed="rId26"/>
            <a:srcRect t="19271" b="16534"/>
            <a:stretch/>
          </p:blipFill>
          <p:spPr>
            <a:xfrm>
              <a:off x="146742" y="4042949"/>
              <a:ext cx="840222" cy="762958"/>
            </a:xfrm>
            <a:prstGeom prst="rect">
              <a:avLst/>
            </a:prstGeom>
          </p:spPr>
        </p:pic>
        <p:pic>
          <p:nvPicPr>
            <p:cNvPr id="21" name="Picture 20" descr="A red ribbon with black text&#10;&#10;Description automatically generated">
              <a:extLst>
                <a:ext uri="{FF2B5EF4-FFF2-40B4-BE49-F238E27FC236}">
                  <a16:creationId xmlns:a16="http://schemas.microsoft.com/office/drawing/2014/main" id="{37791A1F-FA88-8C2D-24A6-E6B3CA7BAE77}"/>
                </a:ext>
              </a:extLst>
            </p:cNvPr>
            <p:cNvPicPr>
              <a:picLocks noChangeAspect="1"/>
            </p:cNvPicPr>
            <p:nvPr userDrawn="1"/>
          </p:nvPicPr>
          <p:blipFill rotWithShape="1">
            <a:blip r:embed="rId6"/>
            <a:srcRect t="23373" b="21230"/>
            <a:stretch/>
          </p:blipFill>
          <p:spPr>
            <a:xfrm>
              <a:off x="1337026" y="4137000"/>
              <a:ext cx="1774817" cy="668906"/>
            </a:xfrm>
            <a:prstGeom prst="rect">
              <a:avLst/>
            </a:prstGeom>
          </p:spPr>
        </p:pic>
      </p:grpSp>
    </p:spTree>
    <p:extLst>
      <p:ext uri="{BB962C8B-B14F-4D97-AF65-F5344CB8AC3E}">
        <p14:creationId xmlns:p14="http://schemas.microsoft.com/office/powerpoint/2010/main" val="1692366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43" name="Text Placeholder 2">
            <a:extLst>
              <a:ext uri="{FF2B5EF4-FFF2-40B4-BE49-F238E27FC236}">
                <a16:creationId xmlns:a16="http://schemas.microsoft.com/office/drawing/2014/main" id="{9286BFC9-4AAA-499A-BC05-D7D4EA2B73FB}"/>
              </a:ext>
            </a:extLst>
          </p:cNvPr>
          <p:cNvSpPr txBox="1">
            <a:spLocks/>
          </p:cNvSpPr>
          <p:nvPr userDrawn="1"/>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Acknowledgements</a:t>
            </a:r>
            <a:endParaRPr lang="en-US" dirty="0"/>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5" name="Picture 44" descr="A picture containing text, clipart&#10;&#10;Description automatically generated">
            <a:extLst>
              <a:ext uri="{FF2B5EF4-FFF2-40B4-BE49-F238E27FC236}">
                <a16:creationId xmlns:a16="http://schemas.microsoft.com/office/drawing/2014/main" id="{0E6D81FF-175C-443A-B49C-2AA9BD7B406F}"/>
              </a:ext>
            </a:extLst>
          </p:cNvPr>
          <p:cNvPicPr>
            <a:picLocks noChangeAspect="1"/>
          </p:cNvPicPr>
          <p:nvPr userDrawn="1"/>
        </p:nvPicPr>
        <p:blipFill>
          <a:blip r:embed="rId2"/>
          <a:stretch>
            <a:fillRect/>
          </a:stretch>
        </p:blipFill>
        <p:spPr>
          <a:xfrm>
            <a:off x="6982284" y="360224"/>
            <a:ext cx="1243328" cy="418367"/>
          </a:xfrm>
          <a:prstGeom prst="rect">
            <a:avLst/>
          </a:prstGeom>
        </p:spPr>
      </p:pic>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3" name="Content Placeholder 2">
            <a:extLst>
              <a:ext uri="{FF2B5EF4-FFF2-40B4-BE49-F238E27FC236}">
                <a16:creationId xmlns:a16="http://schemas.microsoft.com/office/drawing/2014/main" id="{50344A9B-17C1-F6F9-4062-FE8F91313515}"/>
              </a:ext>
            </a:extLst>
          </p:cNvPr>
          <p:cNvSpPr>
            <a:spLocks noGrp="1"/>
          </p:cNvSpPr>
          <p:nvPr>
            <p:ph sz="quarter" idx="10" hasCustomPrompt="1"/>
          </p:nvPr>
        </p:nvSpPr>
        <p:spPr>
          <a:xfrm>
            <a:off x="426658" y="1001683"/>
            <a:ext cx="7798954" cy="3551267"/>
          </a:xfrm>
        </p:spPr>
        <p:txBody>
          <a:bodyPr/>
          <a:lstStyle>
            <a:lvl1pPr marL="76200" indent="0">
              <a:buFontTx/>
              <a:buNone/>
              <a:defRPr lang="en-US" sz="1200" b="0" i="1" u="none" strike="noStrike" cap="none" dirty="0" smtClean="0">
                <a:solidFill>
                  <a:srgbClr val="312950"/>
                </a:solidFill>
                <a:latin typeface="Calibri" panose="020F0502020204030204" pitchFamily="34" charset="0"/>
                <a:ea typeface="Tahoma" panose="020B0604030504040204" pitchFamily="34" charset="0"/>
                <a:cs typeface="Fira Sans Light"/>
                <a:sym typeface="Fira Sans Light"/>
              </a:defRPr>
            </a:lvl1pPr>
          </a:lstStyle>
          <a:p>
            <a:pPr lvl="0"/>
            <a:r>
              <a:rPr lang="en-US" dirty="0"/>
              <a:t>Click to enter additional acknowledgement text.</a:t>
            </a:r>
          </a:p>
        </p:txBody>
      </p:sp>
    </p:spTree>
    <p:extLst>
      <p:ext uri="{BB962C8B-B14F-4D97-AF65-F5344CB8AC3E}">
        <p14:creationId xmlns:p14="http://schemas.microsoft.com/office/powerpoint/2010/main" val="1558362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43" name="Text Placeholder 2">
            <a:extLst>
              <a:ext uri="{FF2B5EF4-FFF2-40B4-BE49-F238E27FC236}">
                <a16:creationId xmlns:a16="http://schemas.microsoft.com/office/drawing/2014/main" id="{9286BFC9-4AAA-499A-BC05-D7D4EA2B73FB}"/>
              </a:ext>
            </a:extLst>
          </p:cNvPr>
          <p:cNvSpPr txBox="1">
            <a:spLocks/>
          </p:cNvSpPr>
          <p:nvPr userDrawn="1"/>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Timeline</a:t>
            </a:r>
            <a:endParaRPr lang="en-US" dirty="0"/>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5" name="Picture 44" descr="A picture containing text, clipart&#10;&#10;Description automatically generated">
            <a:extLst>
              <a:ext uri="{FF2B5EF4-FFF2-40B4-BE49-F238E27FC236}">
                <a16:creationId xmlns:a16="http://schemas.microsoft.com/office/drawing/2014/main" id="{0E6D81FF-175C-443A-B49C-2AA9BD7B406F}"/>
              </a:ext>
            </a:extLst>
          </p:cNvPr>
          <p:cNvPicPr>
            <a:picLocks noChangeAspect="1"/>
          </p:cNvPicPr>
          <p:nvPr userDrawn="1"/>
        </p:nvPicPr>
        <p:blipFill>
          <a:blip r:embed="rId2"/>
          <a:stretch>
            <a:fillRect/>
          </a:stretch>
        </p:blipFill>
        <p:spPr>
          <a:xfrm>
            <a:off x="6982284" y="360224"/>
            <a:ext cx="1243328" cy="418367"/>
          </a:xfrm>
          <a:prstGeom prst="rect">
            <a:avLst/>
          </a:prstGeom>
        </p:spPr>
      </p:pic>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9" name="Google Shape;377;p38">
            <a:extLst>
              <a:ext uri="{FF2B5EF4-FFF2-40B4-BE49-F238E27FC236}">
                <a16:creationId xmlns:a16="http://schemas.microsoft.com/office/drawing/2014/main" id="{28DC27A0-F345-4C6A-B644-5062216D7211}"/>
              </a:ext>
            </a:extLst>
          </p:cNvPr>
          <p:cNvSpPr/>
          <p:nvPr userDrawn="1"/>
        </p:nvSpPr>
        <p:spPr>
          <a:xfrm>
            <a:off x="7056049" y="2667050"/>
            <a:ext cx="735900" cy="393600"/>
          </a:xfrm>
          <a:prstGeom prst="homePlate">
            <a:avLst>
              <a:gd name="adj" fmla="val 32030"/>
            </a:avLst>
          </a:prstGeom>
          <a:solidFill>
            <a:srgbClr val="FC6CAA"/>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DEC</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0" name="Google Shape;378;p38">
            <a:extLst>
              <a:ext uri="{FF2B5EF4-FFF2-40B4-BE49-F238E27FC236}">
                <a16:creationId xmlns:a16="http://schemas.microsoft.com/office/drawing/2014/main" id="{30FEF593-F304-499F-B959-396E378B17C3}"/>
              </a:ext>
            </a:extLst>
          </p:cNvPr>
          <p:cNvSpPr/>
          <p:nvPr userDrawn="1"/>
        </p:nvSpPr>
        <p:spPr>
          <a:xfrm>
            <a:off x="6465641" y="2667050"/>
            <a:ext cx="735900" cy="393600"/>
          </a:xfrm>
          <a:prstGeom prst="homePlate">
            <a:avLst>
              <a:gd name="adj" fmla="val 32030"/>
            </a:avLst>
          </a:prstGeom>
          <a:solidFill>
            <a:srgbClr val="FC6CAA"/>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NOV</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1" name="Google Shape;379;p38">
            <a:extLst>
              <a:ext uri="{FF2B5EF4-FFF2-40B4-BE49-F238E27FC236}">
                <a16:creationId xmlns:a16="http://schemas.microsoft.com/office/drawing/2014/main" id="{AD1A8014-A21A-4EC5-95EB-3146E02B769B}"/>
              </a:ext>
            </a:extLst>
          </p:cNvPr>
          <p:cNvSpPr/>
          <p:nvPr userDrawn="1"/>
        </p:nvSpPr>
        <p:spPr>
          <a:xfrm>
            <a:off x="5875233" y="2667050"/>
            <a:ext cx="735900" cy="393600"/>
          </a:xfrm>
          <a:prstGeom prst="homePlate">
            <a:avLst>
              <a:gd name="adj" fmla="val 32030"/>
            </a:avLst>
          </a:prstGeom>
          <a:solidFill>
            <a:srgbClr val="FC6CAA"/>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OCT</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2" name="Google Shape;380;p38">
            <a:extLst>
              <a:ext uri="{FF2B5EF4-FFF2-40B4-BE49-F238E27FC236}">
                <a16:creationId xmlns:a16="http://schemas.microsoft.com/office/drawing/2014/main" id="{E0A3DD56-A4A9-4A56-855D-24FECAD056D2}"/>
              </a:ext>
            </a:extLst>
          </p:cNvPr>
          <p:cNvSpPr/>
          <p:nvPr userDrawn="1"/>
        </p:nvSpPr>
        <p:spPr>
          <a:xfrm>
            <a:off x="5284825" y="2667050"/>
            <a:ext cx="735900" cy="393600"/>
          </a:xfrm>
          <a:prstGeom prst="homePlate">
            <a:avLst>
              <a:gd name="adj" fmla="val 32030"/>
            </a:avLst>
          </a:prstGeom>
          <a:solidFill>
            <a:srgbClr val="89276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SEP</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3" name="Google Shape;381;p38">
            <a:extLst>
              <a:ext uri="{FF2B5EF4-FFF2-40B4-BE49-F238E27FC236}">
                <a16:creationId xmlns:a16="http://schemas.microsoft.com/office/drawing/2014/main" id="{A22EFE18-026E-48BA-8839-A1DC79175E25}"/>
              </a:ext>
            </a:extLst>
          </p:cNvPr>
          <p:cNvSpPr/>
          <p:nvPr userDrawn="1"/>
        </p:nvSpPr>
        <p:spPr>
          <a:xfrm>
            <a:off x="4694417" y="2667050"/>
            <a:ext cx="735900" cy="393600"/>
          </a:xfrm>
          <a:prstGeom prst="homePlate">
            <a:avLst>
              <a:gd name="adj" fmla="val 32030"/>
            </a:avLst>
          </a:prstGeom>
          <a:solidFill>
            <a:srgbClr val="89276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AUG</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5" name="Google Shape;382;p38">
            <a:extLst>
              <a:ext uri="{FF2B5EF4-FFF2-40B4-BE49-F238E27FC236}">
                <a16:creationId xmlns:a16="http://schemas.microsoft.com/office/drawing/2014/main" id="{C01170F2-444D-4F9A-B92B-1DA3B9E7283C}"/>
              </a:ext>
            </a:extLst>
          </p:cNvPr>
          <p:cNvSpPr/>
          <p:nvPr userDrawn="1"/>
        </p:nvSpPr>
        <p:spPr>
          <a:xfrm>
            <a:off x="4104009" y="2667050"/>
            <a:ext cx="735900" cy="393600"/>
          </a:xfrm>
          <a:prstGeom prst="homePlate">
            <a:avLst>
              <a:gd name="adj" fmla="val 32030"/>
            </a:avLst>
          </a:prstGeom>
          <a:solidFill>
            <a:srgbClr val="89276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JUL</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6" name="Google Shape;383;p38">
            <a:extLst>
              <a:ext uri="{FF2B5EF4-FFF2-40B4-BE49-F238E27FC236}">
                <a16:creationId xmlns:a16="http://schemas.microsoft.com/office/drawing/2014/main" id="{4BD95B11-1AC0-4C19-825E-24869BD8AC0E}"/>
              </a:ext>
            </a:extLst>
          </p:cNvPr>
          <p:cNvSpPr/>
          <p:nvPr userDrawn="1"/>
        </p:nvSpPr>
        <p:spPr>
          <a:xfrm>
            <a:off x="3513600" y="2667050"/>
            <a:ext cx="735900" cy="393600"/>
          </a:xfrm>
          <a:prstGeom prst="homePlate">
            <a:avLst>
              <a:gd name="adj" fmla="val 32030"/>
            </a:avLst>
          </a:prstGeom>
          <a:solidFill>
            <a:srgbClr val="AE287D"/>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JUN</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7" name="Google Shape;384;p38">
            <a:extLst>
              <a:ext uri="{FF2B5EF4-FFF2-40B4-BE49-F238E27FC236}">
                <a16:creationId xmlns:a16="http://schemas.microsoft.com/office/drawing/2014/main" id="{09B82F44-B81D-43A7-BF91-55CACA30887C}"/>
              </a:ext>
            </a:extLst>
          </p:cNvPr>
          <p:cNvSpPr/>
          <p:nvPr userDrawn="1"/>
        </p:nvSpPr>
        <p:spPr>
          <a:xfrm>
            <a:off x="2923192" y="2667050"/>
            <a:ext cx="735900" cy="393600"/>
          </a:xfrm>
          <a:prstGeom prst="homePlate">
            <a:avLst>
              <a:gd name="adj" fmla="val 32030"/>
            </a:avLst>
          </a:prstGeom>
          <a:solidFill>
            <a:srgbClr val="AE287D"/>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MAY</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8" name="Google Shape;385;p38">
            <a:extLst>
              <a:ext uri="{FF2B5EF4-FFF2-40B4-BE49-F238E27FC236}">
                <a16:creationId xmlns:a16="http://schemas.microsoft.com/office/drawing/2014/main" id="{2250A918-BCD2-4E15-8965-E1914641F27C}"/>
              </a:ext>
            </a:extLst>
          </p:cNvPr>
          <p:cNvSpPr/>
          <p:nvPr userDrawn="1"/>
        </p:nvSpPr>
        <p:spPr>
          <a:xfrm>
            <a:off x="2332784" y="2667050"/>
            <a:ext cx="735900" cy="393600"/>
          </a:xfrm>
          <a:prstGeom prst="homePlate">
            <a:avLst>
              <a:gd name="adj" fmla="val 32030"/>
            </a:avLst>
          </a:prstGeom>
          <a:solidFill>
            <a:srgbClr val="AE287D"/>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APR</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9" name="Google Shape;386;p38">
            <a:extLst>
              <a:ext uri="{FF2B5EF4-FFF2-40B4-BE49-F238E27FC236}">
                <a16:creationId xmlns:a16="http://schemas.microsoft.com/office/drawing/2014/main" id="{C8F90CCB-A0A4-441D-AE21-2B988814ED57}"/>
              </a:ext>
            </a:extLst>
          </p:cNvPr>
          <p:cNvSpPr/>
          <p:nvPr userDrawn="1"/>
        </p:nvSpPr>
        <p:spPr>
          <a:xfrm>
            <a:off x="1742376" y="2667050"/>
            <a:ext cx="735900" cy="393600"/>
          </a:xfrm>
          <a:prstGeom prst="homePlate">
            <a:avLst>
              <a:gd name="adj" fmla="val 32030"/>
            </a:avLst>
          </a:prstGeom>
          <a:solidFill>
            <a:srgbClr val="563E8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MAR</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0" name="Google Shape;387;p38">
            <a:extLst>
              <a:ext uri="{FF2B5EF4-FFF2-40B4-BE49-F238E27FC236}">
                <a16:creationId xmlns:a16="http://schemas.microsoft.com/office/drawing/2014/main" id="{048EAAFE-CDC5-4758-A974-9DECC07DF0B3}"/>
              </a:ext>
            </a:extLst>
          </p:cNvPr>
          <p:cNvSpPr/>
          <p:nvPr userDrawn="1"/>
        </p:nvSpPr>
        <p:spPr>
          <a:xfrm>
            <a:off x="1151968" y="2667050"/>
            <a:ext cx="735900" cy="393600"/>
          </a:xfrm>
          <a:prstGeom prst="homePlate">
            <a:avLst>
              <a:gd name="adj" fmla="val 32030"/>
            </a:avLst>
          </a:prstGeom>
          <a:solidFill>
            <a:srgbClr val="563E8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FEB</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1" name="Google Shape;388;p38">
            <a:extLst>
              <a:ext uri="{FF2B5EF4-FFF2-40B4-BE49-F238E27FC236}">
                <a16:creationId xmlns:a16="http://schemas.microsoft.com/office/drawing/2014/main" id="{E6AB98E4-674A-4712-9DE3-FE96E6E77BDE}"/>
              </a:ext>
            </a:extLst>
          </p:cNvPr>
          <p:cNvSpPr/>
          <p:nvPr userDrawn="1"/>
        </p:nvSpPr>
        <p:spPr>
          <a:xfrm>
            <a:off x="561560" y="2667050"/>
            <a:ext cx="735900" cy="393600"/>
          </a:xfrm>
          <a:prstGeom prst="homePlate">
            <a:avLst>
              <a:gd name="adj" fmla="val 32030"/>
            </a:avLst>
          </a:prstGeom>
          <a:solidFill>
            <a:srgbClr val="563E8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JAN</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22" name="Google Shape;390;p38">
            <a:extLst>
              <a:ext uri="{FF2B5EF4-FFF2-40B4-BE49-F238E27FC236}">
                <a16:creationId xmlns:a16="http://schemas.microsoft.com/office/drawing/2014/main" id="{433FA1E4-EF0F-49B2-82CE-4B416A314B5C}"/>
              </a:ext>
            </a:extLst>
          </p:cNvPr>
          <p:cNvCxnSpPr/>
          <p:nvPr userDrawn="1"/>
        </p:nvCxnSpPr>
        <p:spPr>
          <a:xfrm rot="10800000">
            <a:off x="825098"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23" name="Google Shape;391;p38">
            <a:extLst>
              <a:ext uri="{FF2B5EF4-FFF2-40B4-BE49-F238E27FC236}">
                <a16:creationId xmlns:a16="http://schemas.microsoft.com/office/drawing/2014/main" id="{0A6B6DAB-ED84-44A2-9F33-3D96B4725A3F}"/>
              </a:ext>
            </a:extLst>
          </p:cNvPr>
          <p:cNvSpPr txBox="1"/>
          <p:nvPr userDrawn="1"/>
        </p:nvSpPr>
        <p:spPr>
          <a:xfrm>
            <a:off x="788406" y="831851"/>
            <a:ext cx="1117500" cy="121285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JAN</a:t>
            </a:r>
          </a:p>
          <a:p>
            <a:pPr marL="0" marR="0" lvl="0" indent="0" algn="l" rtl="0">
              <a:lnSpc>
                <a:spcPct val="100000"/>
              </a:lnSpc>
              <a:spcBef>
                <a:spcPts val="0"/>
              </a:spcBef>
              <a:spcAft>
                <a:spcPts val="0"/>
              </a:spcAft>
              <a:buClr>
                <a:srgbClr val="000000"/>
              </a:buClr>
              <a:buFont typeface="Arial"/>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cxnSp>
        <p:nvCxnSpPr>
          <p:cNvPr id="24" name="Google Shape;392;p38">
            <a:extLst>
              <a:ext uri="{FF2B5EF4-FFF2-40B4-BE49-F238E27FC236}">
                <a16:creationId xmlns:a16="http://schemas.microsoft.com/office/drawing/2014/main" id="{DCD4CA2C-C4AB-426D-818C-0FB1596590C5}"/>
              </a:ext>
            </a:extLst>
          </p:cNvPr>
          <p:cNvCxnSpPr/>
          <p:nvPr userDrawn="1"/>
        </p:nvCxnSpPr>
        <p:spPr>
          <a:xfrm rot="10800000">
            <a:off x="2006869"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25" name="Google Shape;393;p38">
            <a:extLst>
              <a:ext uri="{FF2B5EF4-FFF2-40B4-BE49-F238E27FC236}">
                <a16:creationId xmlns:a16="http://schemas.microsoft.com/office/drawing/2014/main" id="{180AE3D1-A3CB-4A31-96FC-580C288F2973}"/>
              </a:ext>
            </a:extLst>
          </p:cNvPr>
          <p:cNvSpPr txBox="1"/>
          <p:nvPr userDrawn="1"/>
        </p:nvSpPr>
        <p:spPr>
          <a:xfrm>
            <a:off x="1971524"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MAR</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26" name="Google Shape;394;p38">
            <a:extLst>
              <a:ext uri="{FF2B5EF4-FFF2-40B4-BE49-F238E27FC236}">
                <a16:creationId xmlns:a16="http://schemas.microsoft.com/office/drawing/2014/main" id="{CB3F39FE-6477-4A93-8ED1-3F3737400959}"/>
              </a:ext>
            </a:extLst>
          </p:cNvPr>
          <p:cNvCxnSpPr/>
          <p:nvPr userDrawn="1"/>
        </p:nvCxnSpPr>
        <p:spPr>
          <a:xfrm rot="10800000">
            <a:off x="3188639"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27" name="Google Shape;395;p38">
            <a:extLst>
              <a:ext uri="{FF2B5EF4-FFF2-40B4-BE49-F238E27FC236}">
                <a16:creationId xmlns:a16="http://schemas.microsoft.com/office/drawing/2014/main" id="{41E2F100-76F6-4461-9955-403FBE0DB2F0}"/>
              </a:ext>
            </a:extLst>
          </p:cNvPr>
          <p:cNvSpPr txBox="1"/>
          <p:nvPr userDrawn="1"/>
        </p:nvSpPr>
        <p:spPr>
          <a:xfrm>
            <a:off x="3154642"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MAY</a:t>
            </a:r>
          </a:p>
          <a:p>
            <a:pPr marL="0" marR="0" lvl="0" indent="0" algn="l" rtl="0">
              <a:lnSpc>
                <a:spcPct val="100000"/>
              </a:lnSpc>
              <a:spcBef>
                <a:spcPts val="0"/>
              </a:spcBef>
              <a:spcAft>
                <a:spcPts val="0"/>
              </a:spcAft>
              <a:buNone/>
            </a:pP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28" name="Google Shape;396;p38">
            <a:extLst>
              <a:ext uri="{FF2B5EF4-FFF2-40B4-BE49-F238E27FC236}">
                <a16:creationId xmlns:a16="http://schemas.microsoft.com/office/drawing/2014/main" id="{77702885-DA99-472D-AB41-978B36F53079}"/>
              </a:ext>
            </a:extLst>
          </p:cNvPr>
          <p:cNvCxnSpPr/>
          <p:nvPr userDrawn="1"/>
        </p:nvCxnSpPr>
        <p:spPr>
          <a:xfrm rot="10800000">
            <a:off x="4370410"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29" name="Google Shape;397;p38">
            <a:extLst>
              <a:ext uri="{FF2B5EF4-FFF2-40B4-BE49-F238E27FC236}">
                <a16:creationId xmlns:a16="http://schemas.microsoft.com/office/drawing/2014/main" id="{AB7BCFE8-4030-4EE1-AAD1-7181DE471F9E}"/>
              </a:ext>
            </a:extLst>
          </p:cNvPr>
          <p:cNvSpPr txBox="1"/>
          <p:nvPr userDrawn="1"/>
        </p:nvSpPr>
        <p:spPr>
          <a:xfrm>
            <a:off x="4337761"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JUL</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0" name="Google Shape;398;p38">
            <a:extLst>
              <a:ext uri="{FF2B5EF4-FFF2-40B4-BE49-F238E27FC236}">
                <a16:creationId xmlns:a16="http://schemas.microsoft.com/office/drawing/2014/main" id="{ACC7AD3C-C4A5-4B4C-8261-12ED1CB7C109}"/>
              </a:ext>
            </a:extLst>
          </p:cNvPr>
          <p:cNvCxnSpPr/>
          <p:nvPr userDrawn="1"/>
        </p:nvCxnSpPr>
        <p:spPr>
          <a:xfrm rot="10800000">
            <a:off x="5552180"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31" name="Google Shape;399;p38">
            <a:extLst>
              <a:ext uri="{FF2B5EF4-FFF2-40B4-BE49-F238E27FC236}">
                <a16:creationId xmlns:a16="http://schemas.microsoft.com/office/drawing/2014/main" id="{7D061267-B567-45F4-B8E3-B49637FC2205}"/>
              </a:ext>
            </a:extLst>
          </p:cNvPr>
          <p:cNvSpPr txBox="1"/>
          <p:nvPr userDrawn="1"/>
        </p:nvSpPr>
        <p:spPr>
          <a:xfrm>
            <a:off x="5520879"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SEP</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2" name="Google Shape;400;p38">
            <a:extLst>
              <a:ext uri="{FF2B5EF4-FFF2-40B4-BE49-F238E27FC236}">
                <a16:creationId xmlns:a16="http://schemas.microsoft.com/office/drawing/2014/main" id="{4EBF604B-773B-446E-9B30-C21B82BB9EC0}"/>
              </a:ext>
            </a:extLst>
          </p:cNvPr>
          <p:cNvCxnSpPr/>
          <p:nvPr userDrawn="1"/>
        </p:nvCxnSpPr>
        <p:spPr>
          <a:xfrm rot="10800000">
            <a:off x="6733950"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33" name="Google Shape;401;p38">
            <a:extLst>
              <a:ext uri="{FF2B5EF4-FFF2-40B4-BE49-F238E27FC236}">
                <a16:creationId xmlns:a16="http://schemas.microsoft.com/office/drawing/2014/main" id="{FC4DED88-0CB5-4632-AE68-D23A0E957413}"/>
              </a:ext>
            </a:extLst>
          </p:cNvPr>
          <p:cNvSpPr txBox="1"/>
          <p:nvPr userDrawn="1"/>
        </p:nvSpPr>
        <p:spPr>
          <a:xfrm>
            <a:off x="6703997"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NOV</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4" name="Google Shape;402;p38">
            <a:extLst>
              <a:ext uri="{FF2B5EF4-FFF2-40B4-BE49-F238E27FC236}">
                <a16:creationId xmlns:a16="http://schemas.microsoft.com/office/drawing/2014/main" id="{F94EDDC6-0C65-4DB9-8FD3-CA7B5F570DB6}"/>
              </a:ext>
            </a:extLst>
          </p:cNvPr>
          <p:cNvCxnSpPr/>
          <p:nvPr userDrawn="1"/>
        </p:nvCxnSpPr>
        <p:spPr>
          <a:xfrm rot="10800000">
            <a:off x="1425059"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35" name="Google Shape;403;p38">
            <a:extLst>
              <a:ext uri="{FF2B5EF4-FFF2-40B4-BE49-F238E27FC236}">
                <a16:creationId xmlns:a16="http://schemas.microsoft.com/office/drawing/2014/main" id="{A2B658B9-E643-4C77-AFDE-A69C67B5ABF5}"/>
              </a:ext>
            </a:extLst>
          </p:cNvPr>
          <p:cNvSpPr txBox="1"/>
          <p:nvPr userDrawn="1"/>
        </p:nvSpPr>
        <p:spPr>
          <a:xfrm>
            <a:off x="1377451"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FEB</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6" name="Google Shape;404;p38">
            <a:extLst>
              <a:ext uri="{FF2B5EF4-FFF2-40B4-BE49-F238E27FC236}">
                <a16:creationId xmlns:a16="http://schemas.microsoft.com/office/drawing/2014/main" id="{68417C0C-D7EF-48AA-9A3E-828FFFD0B1F8}"/>
              </a:ext>
            </a:extLst>
          </p:cNvPr>
          <p:cNvCxnSpPr/>
          <p:nvPr userDrawn="1"/>
        </p:nvCxnSpPr>
        <p:spPr>
          <a:xfrm rot="10800000">
            <a:off x="2606829"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37" name="Google Shape;405;p38">
            <a:extLst>
              <a:ext uri="{FF2B5EF4-FFF2-40B4-BE49-F238E27FC236}">
                <a16:creationId xmlns:a16="http://schemas.microsoft.com/office/drawing/2014/main" id="{E7E39C6E-3AE1-4C93-A1CC-297957BB19A0}"/>
              </a:ext>
            </a:extLst>
          </p:cNvPr>
          <p:cNvSpPr txBox="1"/>
          <p:nvPr userDrawn="1"/>
        </p:nvSpPr>
        <p:spPr>
          <a:xfrm>
            <a:off x="2567415"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APR</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8" name="Google Shape;406;p38">
            <a:extLst>
              <a:ext uri="{FF2B5EF4-FFF2-40B4-BE49-F238E27FC236}">
                <a16:creationId xmlns:a16="http://schemas.microsoft.com/office/drawing/2014/main" id="{2A0F15C2-BC88-457A-86A2-989D52F50572}"/>
              </a:ext>
            </a:extLst>
          </p:cNvPr>
          <p:cNvCxnSpPr/>
          <p:nvPr userDrawn="1"/>
        </p:nvCxnSpPr>
        <p:spPr>
          <a:xfrm rot="10800000">
            <a:off x="3788600"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39" name="Google Shape;407;p38">
            <a:extLst>
              <a:ext uri="{FF2B5EF4-FFF2-40B4-BE49-F238E27FC236}">
                <a16:creationId xmlns:a16="http://schemas.microsoft.com/office/drawing/2014/main" id="{EB6D1F5F-5B04-4040-A4F0-3D18135599C1}"/>
              </a:ext>
            </a:extLst>
          </p:cNvPr>
          <p:cNvSpPr txBox="1"/>
          <p:nvPr userDrawn="1"/>
        </p:nvSpPr>
        <p:spPr>
          <a:xfrm>
            <a:off x="3757379"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JUN</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40" name="Google Shape;408;p38">
            <a:extLst>
              <a:ext uri="{FF2B5EF4-FFF2-40B4-BE49-F238E27FC236}">
                <a16:creationId xmlns:a16="http://schemas.microsoft.com/office/drawing/2014/main" id="{EE3AA3F3-255D-46E0-925D-93625F7981B5}"/>
              </a:ext>
            </a:extLst>
          </p:cNvPr>
          <p:cNvCxnSpPr/>
          <p:nvPr userDrawn="1"/>
        </p:nvCxnSpPr>
        <p:spPr>
          <a:xfrm rot="10800000">
            <a:off x="4970370"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41" name="Google Shape;409;p38">
            <a:extLst>
              <a:ext uri="{FF2B5EF4-FFF2-40B4-BE49-F238E27FC236}">
                <a16:creationId xmlns:a16="http://schemas.microsoft.com/office/drawing/2014/main" id="{C3BE9D38-14C8-4068-A878-32D61AEE2BCA}"/>
              </a:ext>
            </a:extLst>
          </p:cNvPr>
          <p:cNvSpPr txBox="1"/>
          <p:nvPr userDrawn="1"/>
        </p:nvSpPr>
        <p:spPr>
          <a:xfrm>
            <a:off x="4932217"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AUG</a:t>
            </a:r>
          </a:p>
          <a:p>
            <a:pPr marL="0" marR="0" lvl="0" indent="0" algn="l" rtl="0">
              <a:lnSpc>
                <a:spcPct val="100000"/>
              </a:lnSpc>
              <a:spcBef>
                <a:spcPts val="0"/>
              </a:spcBef>
              <a:spcAft>
                <a:spcPts val="0"/>
              </a:spcAft>
              <a:buNone/>
            </a:pP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42" name="Google Shape;410;p38">
            <a:extLst>
              <a:ext uri="{FF2B5EF4-FFF2-40B4-BE49-F238E27FC236}">
                <a16:creationId xmlns:a16="http://schemas.microsoft.com/office/drawing/2014/main" id="{AA50F689-9C7C-4732-B9CE-FD63C7F57798}"/>
              </a:ext>
            </a:extLst>
          </p:cNvPr>
          <p:cNvCxnSpPr/>
          <p:nvPr userDrawn="1"/>
        </p:nvCxnSpPr>
        <p:spPr>
          <a:xfrm rot="10800000">
            <a:off x="6152141"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44" name="Google Shape;411;p38">
            <a:extLst>
              <a:ext uri="{FF2B5EF4-FFF2-40B4-BE49-F238E27FC236}">
                <a16:creationId xmlns:a16="http://schemas.microsoft.com/office/drawing/2014/main" id="{DAA41D49-C7E4-4FCB-8E4F-5ADA7CF74A1E}"/>
              </a:ext>
            </a:extLst>
          </p:cNvPr>
          <p:cNvSpPr txBox="1"/>
          <p:nvPr userDrawn="1"/>
        </p:nvSpPr>
        <p:spPr>
          <a:xfrm>
            <a:off x="6122181"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da-DK"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OCT</a:t>
            </a:r>
          </a:p>
          <a:p>
            <a:pPr marL="0" marR="0" lvl="0" indent="0" algn="l" rtl="0">
              <a:lnSpc>
                <a:spcPct val="100000"/>
              </a:lnSpc>
              <a:spcBef>
                <a:spcPts val="0"/>
              </a:spcBef>
              <a:spcAft>
                <a:spcPts val="0"/>
              </a:spcAft>
              <a:buNone/>
            </a:pPr>
            <a:r>
              <a:rPr lang="da-DK"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amet</a:t>
            </a:r>
            <a:endParaRPr lang="da-DK"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47" name="Google Shape;412;p38">
            <a:extLst>
              <a:ext uri="{FF2B5EF4-FFF2-40B4-BE49-F238E27FC236}">
                <a16:creationId xmlns:a16="http://schemas.microsoft.com/office/drawing/2014/main" id="{002A8425-C4A1-4804-BA35-AEAEC7B604E0}"/>
              </a:ext>
            </a:extLst>
          </p:cNvPr>
          <p:cNvCxnSpPr/>
          <p:nvPr userDrawn="1"/>
        </p:nvCxnSpPr>
        <p:spPr>
          <a:xfrm rot="10800000">
            <a:off x="7333911"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48" name="Google Shape;413;p38">
            <a:extLst>
              <a:ext uri="{FF2B5EF4-FFF2-40B4-BE49-F238E27FC236}">
                <a16:creationId xmlns:a16="http://schemas.microsoft.com/office/drawing/2014/main" id="{85B772B1-69BF-4B61-B709-6BC1499AAF11}"/>
              </a:ext>
            </a:extLst>
          </p:cNvPr>
          <p:cNvSpPr txBox="1"/>
          <p:nvPr userDrawn="1"/>
        </p:nvSpPr>
        <p:spPr>
          <a:xfrm>
            <a:off x="7300112" y="3683000"/>
            <a:ext cx="925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DEC</a:t>
            </a:r>
          </a:p>
          <a:p>
            <a:pPr marL="0" marR="0" lvl="0" indent="0" algn="l" rtl="0">
              <a:lnSpc>
                <a:spcPct val="100000"/>
              </a:lnSpc>
              <a:spcBef>
                <a:spcPts val="0"/>
              </a:spcBef>
              <a:spcAft>
                <a:spcPts val="0"/>
              </a:spcAft>
              <a:buClr>
                <a:srgbClr val="000000"/>
              </a:buClr>
              <a:buFont typeface="Arial"/>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2" name="Rectangle 1">
            <a:extLst>
              <a:ext uri="{FF2B5EF4-FFF2-40B4-BE49-F238E27FC236}">
                <a16:creationId xmlns:a16="http://schemas.microsoft.com/office/drawing/2014/main" id="{3E012479-2FAE-68D1-6561-57C56202D697}"/>
              </a:ext>
            </a:extLst>
          </p:cNvPr>
          <p:cNvSpPr/>
          <p:nvPr userDrawn="1"/>
        </p:nvSpPr>
        <p:spPr>
          <a:xfrm>
            <a:off x="426658" y="926921"/>
            <a:ext cx="7928934" cy="1171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383C68A-2E9C-898A-8503-8C8BF4C97530}"/>
              </a:ext>
            </a:extLst>
          </p:cNvPr>
          <p:cNvSpPr/>
          <p:nvPr userDrawn="1"/>
        </p:nvSpPr>
        <p:spPr>
          <a:xfrm>
            <a:off x="507492" y="3700374"/>
            <a:ext cx="7928934" cy="1171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326D759D-2698-4CA3-2EB7-160725A6CC8D}"/>
              </a:ext>
            </a:extLst>
          </p:cNvPr>
          <p:cNvSpPr/>
          <p:nvPr userDrawn="1"/>
        </p:nvSpPr>
        <p:spPr>
          <a:xfrm>
            <a:off x="410714" y="283000"/>
            <a:ext cx="1744401" cy="473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1766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43" name="Text Placeholder 2">
            <a:extLst>
              <a:ext uri="{FF2B5EF4-FFF2-40B4-BE49-F238E27FC236}">
                <a16:creationId xmlns:a16="http://schemas.microsoft.com/office/drawing/2014/main" id="{9286BFC9-4AAA-499A-BC05-D7D4EA2B73FB}"/>
              </a:ext>
            </a:extLst>
          </p:cNvPr>
          <p:cNvSpPr txBox="1">
            <a:spLocks/>
          </p:cNvSpPr>
          <p:nvPr userDrawn="1"/>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Roadmap</a:t>
            </a:r>
            <a:endParaRPr lang="en-US" dirty="0"/>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sp>
        <p:nvSpPr>
          <p:cNvPr id="53" name="Google Shape;420;p39">
            <a:extLst>
              <a:ext uri="{FF2B5EF4-FFF2-40B4-BE49-F238E27FC236}">
                <a16:creationId xmlns:a16="http://schemas.microsoft.com/office/drawing/2014/main" id="{B76F6C62-DFA7-4F41-B634-4B232A1ED5E0}"/>
              </a:ext>
            </a:extLst>
          </p:cNvPr>
          <p:cNvSpPr/>
          <p:nvPr userDrawn="1"/>
        </p:nvSpPr>
        <p:spPr>
          <a:xfrm>
            <a:off x="-1" y="2145919"/>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rgbClr val="6B256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421;p39">
            <a:extLst>
              <a:ext uri="{FF2B5EF4-FFF2-40B4-BE49-F238E27FC236}">
                <a16:creationId xmlns:a16="http://schemas.microsoft.com/office/drawing/2014/main" id="{301B116B-4049-4A5C-93B8-7EE90491FF8D}"/>
              </a:ext>
            </a:extLst>
          </p:cNvPr>
          <p:cNvSpPr/>
          <p:nvPr userDrawn="1"/>
        </p:nvSpPr>
        <p:spPr>
          <a:xfrm>
            <a:off x="-1" y="2145919"/>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2"/>
          <a:stretch>
            <a:fillRect/>
          </a:stretch>
        </p:blipFill>
        <p:spPr>
          <a:xfrm>
            <a:off x="8652680" y="-21350"/>
            <a:ext cx="491319" cy="5209309"/>
          </a:xfrm>
          <a:prstGeom prst="rect">
            <a:avLst/>
          </a:prstGeom>
        </p:spPr>
      </p:pic>
      <p:grpSp>
        <p:nvGrpSpPr>
          <p:cNvPr id="55" name="Google Shape;422;p39">
            <a:extLst>
              <a:ext uri="{FF2B5EF4-FFF2-40B4-BE49-F238E27FC236}">
                <a16:creationId xmlns:a16="http://schemas.microsoft.com/office/drawing/2014/main" id="{04381F3D-100C-41F1-8C29-1A10E38B3CF6}"/>
              </a:ext>
            </a:extLst>
          </p:cNvPr>
          <p:cNvGrpSpPr/>
          <p:nvPr userDrawn="1"/>
        </p:nvGrpSpPr>
        <p:grpSpPr>
          <a:xfrm>
            <a:off x="1786338" y="1478292"/>
            <a:ext cx="473400" cy="473400"/>
            <a:chOff x="1786339" y="1703401"/>
            <a:chExt cx="473400" cy="473400"/>
          </a:xfrm>
        </p:grpSpPr>
        <p:sp>
          <p:nvSpPr>
            <p:cNvPr id="56" name="Google Shape;423;p39">
              <a:extLst>
                <a:ext uri="{FF2B5EF4-FFF2-40B4-BE49-F238E27FC236}">
                  <a16:creationId xmlns:a16="http://schemas.microsoft.com/office/drawing/2014/main" id="{7E885876-9A74-4F3D-BCE5-B85612AD6DAE}"/>
                </a:ext>
              </a:extLst>
            </p:cNvPr>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57" name="Google Shape;424;p39">
              <a:extLst>
                <a:ext uri="{FF2B5EF4-FFF2-40B4-BE49-F238E27FC236}">
                  <a16:creationId xmlns:a16="http://schemas.microsoft.com/office/drawing/2014/main" id="{4D47B393-431D-4E6D-A1F4-34834C05F970}"/>
                </a:ext>
              </a:extLst>
            </p:cNvPr>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1</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58" name="Google Shape;425;p39">
            <a:extLst>
              <a:ext uri="{FF2B5EF4-FFF2-40B4-BE49-F238E27FC236}">
                <a16:creationId xmlns:a16="http://schemas.microsoft.com/office/drawing/2014/main" id="{9A275BFC-7DA6-411F-83A6-E0392D2142BC}"/>
              </a:ext>
            </a:extLst>
          </p:cNvPr>
          <p:cNvGrpSpPr/>
          <p:nvPr userDrawn="1"/>
        </p:nvGrpSpPr>
        <p:grpSpPr>
          <a:xfrm>
            <a:off x="3814413" y="1478292"/>
            <a:ext cx="473400" cy="473400"/>
            <a:chOff x="3814414" y="1703401"/>
            <a:chExt cx="473400" cy="473400"/>
          </a:xfrm>
          <a:solidFill>
            <a:srgbClr val="AC0C5C"/>
          </a:solidFill>
        </p:grpSpPr>
        <p:sp>
          <p:nvSpPr>
            <p:cNvPr id="59" name="Google Shape;426;p39">
              <a:extLst>
                <a:ext uri="{FF2B5EF4-FFF2-40B4-BE49-F238E27FC236}">
                  <a16:creationId xmlns:a16="http://schemas.microsoft.com/office/drawing/2014/main" id="{8BBA4241-EDA7-49CB-8450-2EF412A7F0F0}"/>
                </a:ext>
              </a:extLst>
            </p:cNvPr>
            <p:cNvSpPr/>
            <p:nvPr/>
          </p:nvSpPr>
          <p:spPr>
            <a:xfrm rot="8100000">
              <a:off x="3883742" y="1772729"/>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60" name="Google Shape;427;p39">
              <a:extLst>
                <a:ext uri="{FF2B5EF4-FFF2-40B4-BE49-F238E27FC236}">
                  <a16:creationId xmlns:a16="http://schemas.microsoft.com/office/drawing/2014/main" id="{92A420A8-E10D-4FFE-ABFD-0BF181D63618}"/>
                </a:ext>
              </a:extLst>
            </p:cNvPr>
            <p:cNvSpPr/>
            <p:nvPr/>
          </p:nvSpPr>
          <p:spPr>
            <a:xfrm>
              <a:off x="3984064" y="1866499"/>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3</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61" name="Google Shape;428;p39">
            <a:extLst>
              <a:ext uri="{FF2B5EF4-FFF2-40B4-BE49-F238E27FC236}">
                <a16:creationId xmlns:a16="http://schemas.microsoft.com/office/drawing/2014/main" id="{8036DE6C-46DB-4289-B848-3CDA6AF7687C}"/>
              </a:ext>
            </a:extLst>
          </p:cNvPr>
          <p:cNvGrpSpPr/>
          <p:nvPr userDrawn="1"/>
        </p:nvGrpSpPr>
        <p:grpSpPr>
          <a:xfrm>
            <a:off x="5842488" y="1478292"/>
            <a:ext cx="473400" cy="473400"/>
            <a:chOff x="5842489" y="1703401"/>
            <a:chExt cx="473400" cy="473400"/>
          </a:xfrm>
          <a:solidFill>
            <a:srgbClr val="D14B92"/>
          </a:solidFill>
        </p:grpSpPr>
        <p:sp>
          <p:nvSpPr>
            <p:cNvPr id="62" name="Google Shape;429;p39">
              <a:extLst>
                <a:ext uri="{FF2B5EF4-FFF2-40B4-BE49-F238E27FC236}">
                  <a16:creationId xmlns:a16="http://schemas.microsoft.com/office/drawing/2014/main" id="{CCF31B76-5688-4547-B209-875E0DDCD549}"/>
                </a:ext>
              </a:extLst>
            </p:cNvPr>
            <p:cNvSpPr/>
            <p:nvPr/>
          </p:nvSpPr>
          <p:spPr>
            <a:xfrm rot="8100000">
              <a:off x="5911817" y="1772729"/>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Tahoma" panose="020B0604030504040204" pitchFamily="34" charset="0"/>
                <a:cs typeface="Tahoma" panose="020B0604030504040204" pitchFamily="34" charset="0"/>
                <a:sym typeface="Fira Sans"/>
              </a:endParaRPr>
            </a:p>
          </p:txBody>
        </p:sp>
        <p:sp>
          <p:nvSpPr>
            <p:cNvPr id="63" name="Google Shape;430;p39">
              <a:extLst>
                <a:ext uri="{FF2B5EF4-FFF2-40B4-BE49-F238E27FC236}">
                  <a16:creationId xmlns:a16="http://schemas.microsoft.com/office/drawing/2014/main" id="{AD327B93-CF0D-44C1-AB88-AE6BCFE3A853}"/>
                </a:ext>
              </a:extLst>
            </p:cNvPr>
            <p:cNvSpPr/>
            <p:nvPr/>
          </p:nvSpPr>
          <p:spPr>
            <a:xfrm>
              <a:off x="6012139" y="1866499"/>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5</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64" name="Google Shape;431;p39">
            <a:extLst>
              <a:ext uri="{FF2B5EF4-FFF2-40B4-BE49-F238E27FC236}">
                <a16:creationId xmlns:a16="http://schemas.microsoft.com/office/drawing/2014/main" id="{62841F64-840B-46FD-A0D3-26B07250701D}"/>
              </a:ext>
            </a:extLst>
          </p:cNvPr>
          <p:cNvGrpSpPr/>
          <p:nvPr userDrawn="1"/>
        </p:nvGrpSpPr>
        <p:grpSpPr>
          <a:xfrm>
            <a:off x="6880813" y="3351191"/>
            <a:ext cx="473400" cy="473400"/>
            <a:chOff x="6880814" y="3576300"/>
            <a:chExt cx="473400" cy="473400"/>
          </a:xfrm>
          <a:solidFill>
            <a:srgbClr val="FC6CAA"/>
          </a:solidFill>
        </p:grpSpPr>
        <p:sp>
          <p:nvSpPr>
            <p:cNvPr id="65" name="Google Shape;432;p39">
              <a:extLst>
                <a:ext uri="{FF2B5EF4-FFF2-40B4-BE49-F238E27FC236}">
                  <a16:creationId xmlns:a16="http://schemas.microsoft.com/office/drawing/2014/main" id="{408B5867-E436-41FC-BB8B-A7CE5133B377}"/>
                </a:ext>
              </a:extLst>
            </p:cNvPr>
            <p:cNvSpPr/>
            <p:nvPr/>
          </p:nvSpPr>
          <p:spPr>
            <a:xfrm rot="-2700000">
              <a:off x="6950142"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66" name="Google Shape;433;p39">
              <a:extLst>
                <a:ext uri="{FF2B5EF4-FFF2-40B4-BE49-F238E27FC236}">
                  <a16:creationId xmlns:a16="http://schemas.microsoft.com/office/drawing/2014/main" id="{501466DE-1F38-40BF-8AA6-90A69646698B}"/>
                </a:ext>
              </a:extLst>
            </p:cNvPr>
            <p:cNvSpPr/>
            <p:nvPr/>
          </p:nvSpPr>
          <p:spPr>
            <a:xfrm flipH="1">
              <a:off x="7050464"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6</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67" name="Google Shape;434;p39">
            <a:extLst>
              <a:ext uri="{FF2B5EF4-FFF2-40B4-BE49-F238E27FC236}">
                <a16:creationId xmlns:a16="http://schemas.microsoft.com/office/drawing/2014/main" id="{D9EC3E08-A8DA-49FE-870C-8756B5C6C4D4}"/>
              </a:ext>
            </a:extLst>
          </p:cNvPr>
          <p:cNvGrpSpPr/>
          <p:nvPr userDrawn="1"/>
        </p:nvGrpSpPr>
        <p:grpSpPr>
          <a:xfrm>
            <a:off x="4852738" y="3351191"/>
            <a:ext cx="473400" cy="473400"/>
            <a:chOff x="4852739" y="3576300"/>
            <a:chExt cx="473400" cy="473400"/>
          </a:xfrm>
          <a:solidFill>
            <a:srgbClr val="C7284F"/>
          </a:solidFill>
        </p:grpSpPr>
        <p:sp>
          <p:nvSpPr>
            <p:cNvPr id="68" name="Google Shape;435;p39">
              <a:extLst>
                <a:ext uri="{FF2B5EF4-FFF2-40B4-BE49-F238E27FC236}">
                  <a16:creationId xmlns:a16="http://schemas.microsoft.com/office/drawing/2014/main" id="{598C36C7-A617-4A1F-8530-2C296BFA8028}"/>
                </a:ext>
              </a:extLst>
            </p:cNvPr>
            <p:cNvSpPr/>
            <p:nvPr/>
          </p:nvSpPr>
          <p:spPr>
            <a:xfrm rot="-2700000">
              <a:off x="4922067"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69" name="Google Shape;436;p39">
              <a:extLst>
                <a:ext uri="{FF2B5EF4-FFF2-40B4-BE49-F238E27FC236}">
                  <a16:creationId xmlns:a16="http://schemas.microsoft.com/office/drawing/2014/main" id="{160E99B5-C37F-491F-801C-818A7C6C7F93}"/>
                </a:ext>
              </a:extLst>
            </p:cNvPr>
            <p:cNvSpPr/>
            <p:nvPr/>
          </p:nvSpPr>
          <p:spPr>
            <a:xfrm flipH="1">
              <a:off x="5022389"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4</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70" name="Google Shape;437;p39">
            <a:extLst>
              <a:ext uri="{FF2B5EF4-FFF2-40B4-BE49-F238E27FC236}">
                <a16:creationId xmlns:a16="http://schemas.microsoft.com/office/drawing/2014/main" id="{EA65B31E-5DBD-407D-8148-358B82D35CAE}"/>
              </a:ext>
            </a:extLst>
          </p:cNvPr>
          <p:cNvGrpSpPr/>
          <p:nvPr userDrawn="1"/>
        </p:nvGrpSpPr>
        <p:grpSpPr>
          <a:xfrm>
            <a:off x="2824663" y="3351191"/>
            <a:ext cx="473400" cy="473400"/>
            <a:chOff x="2824664" y="3576300"/>
            <a:chExt cx="473400" cy="473400"/>
          </a:xfrm>
          <a:solidFill>
            <a:srgbClr val="563E82"/>
          </a:solidFill>
        </p:grpSpPr>
        <p:sp>
          <p:nvSpPr>
            <p:cNvPr id="71" name="Google Shape;438;p39">
              <a:extLst>
                <a:ext uri="{FF2B5EF4-FFF2-40B4-BE49-F238E27FC236}">
                  <a16:creationId xmlns:a16="http://schemas.microsoft.com/office/drawing/2014/main" id="{60063D6A-10B7-46F9-82AE-E64C6681D9EA}"/>
                </a:ext>
              </a:extLst>
            </p:cNvPr>
            <p:cNvSpPr/>
            <p:nvPr/>
          </p:nvSpPr>
          <p:spPr>
            <a:xfrm rot="-2700000">
              <a:off x="2893992"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72" name="Google Shape;439;p39">
              <a:extLst>
                <a:ext uri="{FF2B5EF4-FFF2-40B4-BE49-F238E27FC236}">
                  <a16:creationId xmlns:a16="http://schemas.microsoft.com/office/drawing/2014/main" id="{60FCDFA7-F0DB-4BF8-AD39-849EB085A889}"/>
                </a:ext>
              </a:extLst>
            </p:cNvPr>
            <p:cNvSpPr/>
            <p:nvPr/>
          </p:nvSpPr>
          <p:spPr>
            <a:xfrm flipH="1">
              <a:off x="2994314"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2</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sp>
        <p:nvSpPr>
          <p:cNvPr id="73" name="Google Shape;440;p39">
            <a:extLst>
              <a:ext uri="{FF2B5EF4-FFF2-40B4-BE49-F238E27FC236}">
                <a16:creationId xmlns:a16="http://schemas.microsoft.com/office/drawing/2014/main" id="{E9695A60-0DE5-45F7-85CB-42A5D4ABCF0F}"/>
              </a:ext>
            </a:extLst>
          </p:cNvPr>
          <p:cNvSpPr txBox="1"/>
          <p:nvPr userDrawn="1"/>
        </p:nvSpPr>
        <p:spPr>
          <a:xfrm>
            <a:off x="1169453" y="924002"/>
            <a:ext cx="1809413"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74" name="Google Shape;441;p39">
            <a:extLst>
              <a:ext uri="{FF2B5EF4-FFF2-40B4-BE49-F238E27FC236}">
                <a16:creationId xmlns:a16="http://schemas.microsoft.com/office/drawing/2014/main" id="{6659B607-D250-4B36-AAE2-F3281E14CD58}"/>
              </a:ext>
            </a:extLst>
          </p:cNvPr>
          <p:cNvSpPr txBox="1"/>
          <p:nvPr userDrawn="1"/>
        </p:nvSpPr>
        <p:spPr>
          <a:xfrm>
            <a:off x="3161021" y="937942"/>
            <a:ext cx="1715589"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da-DK"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amet</a:t>
            </a:r>
            <a:endParaRPr lang="da-DK"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5" name="Google Shape;442;p39">
            <a:extLst>
              <a:ext uri="{FF2B5EF4-FFF2-40B4-BE49-F238E27FC236}">
                <a16:creationId xmlns:a16="http://schemas.microsoft.com/office/drawing/2014/main" id="{5CB486F5-26B7-429D-ABDD-DAC13C9099B3}"/>
              </a:ext>
            </a:extLst>
          </p:cNvPr>
          <p:cNvSpPr txBox="1"/>
          <p:nvPr userDrawn="1"/>
        </p:nvSpPr>
        <p:spPr>
          <a:xfrm>
            <a:off x="5187211" y="930991"/>
            <a:ext cx="1863856"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6" name="Google Shape;443;p39">
            <a:extLst>
              <a:ext uri="{FF2B5EF4-FFF2-40B4-BE49-F238E27FC236}">
                <a16:creationId xmlns:a16="http://schemas.microsoft.com/office/drawing/2014/main" id="{4BCF3E6B-0091-43D6-81DE-7540746CBDFF}"/>
              </a:ext>
            </a:extLst>
          </p:cNvPr>
          <p:cNvSpPr txBox="1"/>
          <p:nvPr userDrawn="1"/>
        </p:nvSpPr>
        <p:spPr>
          <a:xfrm>
            <a:off x="2155263" y="3838491"/>
            <a:ext cx="18288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7" name="Google Shape;444;p39">
            <a:extLst>
              <a:ext uri="{FF2B5EF4-FFF2-40B4-BE49-F238E27FC236}">
                <a16:creationId xmlns:a16="http://schemas.microsoft.com/office/drawing/2014/main" id="{60F8A24B-C363-4181-8351-0FB2966E8AEB}"/>
              </a:ext>
            </a:extLst>
          </p:cNvPr>
          <p:cNvSpPr txBox="1"/>
          <p:nvPr userDrawn="1"/>
        </p:nvSpPr>
        <p:spPr>
          <a:xfrm>
            <a:off x="4187990" y="3838491"/>
            <a:ext cx="1824148"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8" name="Google Shape;445;p39">
            <a:extLst>
              <a:ext uri="{FF2B5EF4-FFF2-40B4-BE49-F238E27FC236}">
                <a16:creationId xmlns:a16="http://schemas.microsoft.com/office/drawing/2014/main" id="{4D436FFB-B4DD-406B-90D2-0DB446062DFB}"/>
              </a:ext>
            </a:extLst>
          </p:cNvPr>
          <p:cNvSpPr txBox="1"/>
          <p:nvPr userDrawn="1"/>
        </p:nvSpPr>
        <p:spPr>
          <a:xfrm>
            <a:off x="6263739" y="3838491"/>
            <a:ext cx="1746835"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a:t>
            </a:r>
          </a:p>
        </p:txBody>
      </p:sp>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2" name="Rectangle 1">
            <a:extLst>
              <a:ext uri="{FF2B5EF4-FFF2-40B4-BE49-F238E27FC236}">
                <a16:creationId xmlns:a16="http://schemas.microsoft.com/office/drawing/2014/main" id="{F2B4CC96-6635-97E0-23DD-20E05F04123E}"/>
              </a:ext>
            </a:extLst>
          </p:cNvPr>
          <p:cNvSpPr/>
          <p:nvPr userDrawn="1"/>
        </p:nvSpPr>
        <p:spPr>
          <a:xfrm>
            <a:off x="359229" y="314397"/>
            <a:ext cx="7053942" cy="1668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9ABC03C-0E4E-9E81-A61E-05D86CB8B178}"/>
              </a:ext>
            </a:extLst>
          </p:cNvPr>
          <p:cNvSpPr/>
          <p:nvPr userDrawn="1"/>
        </p:nvSpPr>
        <p:spPr>
          <a:xfrm>
            <a:off x="2207622" y="3320060"/>
            <a:ext cx="5865223" cy="1108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A picture containing text, clipart&#10;&#10;Description automatically generated">
            <a:extLst>
              <a:ext uri="{FF2B5EF4-FFF2-40B4-BE49-F238E27FC236}">
                <a16:creationId xmlns:a16="http://schemas.microsoft.com/office/drawing/2014/main" id="{4D44933F-4910-EADC-1605-8263120B95C3}"/>
              </a:ext>
            </a:extLst>
          </p:cNvPr>
          <p:cNvPicPr>
            <a:picLocks noChangeAspect="1"/>
          </p:cNvPicPr>
          <p:nvPr userDrawn="1"/>
        </p:nvPicPr>
        <p:blipFill>
          <a:blip r:embed="rId3"/>
          <a:stretch>
            <a:fillRect/>
          </a:stretch>
        </p:blipFill>
        <p:spPr>
          <a:xfrm>
            <a:off x="6982284" y="360224"/>
            <a:ext cx="1243328" cy="418367"/>
          </a:xfrm>
          <a:prstGeom prst="rect">
            <a:avLst/>
          </a:prstGeom>
        </p:spPr>
      </p:pic>
    </p:spTree>
    <p:extLst>
      <p:ext uri="{BB962C8B-B14F-4D97-AF65-F5344CB8AC3E}">
        <p14:creationId xmlns:p14="http://schemas.microsoft.com/office/powerpoint/2010/main" val="1326618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Tree>
    <p:extLst>
      <p:ext uri="{BB962C8B-B14F-4D97-AF65-F5344CB8AC3E}">
        <p14:creationId xmlns:p14="http://schemas.microsoft.com/office/powerpoint/2010/main" val="2507552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5" name="Picture 44" descr="A picture containing text, clipart&#10;&#10;Description automatically generated">
            <a:extLst>
              <a:ext uri="{FF2B5EF4-FFF2-40B4-BE49-F238E27FC236}">
                <a16:creationId xmlns:a16="http://schemas.microsoft.com/office/drawing/2014/main" id="{0E6D81FF-175C-443A-B49C-2AA9BD7B406F}"/>
              </a:ext>
            </a:extLst>
          </p:cNvPr>
          <p:cNvPicPr>
            <a:picLocks noChangeAspect="1"/>
          </p:cNvPicPr>
          <p:nvPr userDrawn="1"/>
        </p:nvPicPr>
        <p:blipFill>
          <a:blip r:embed="rId2"/>
          <a:stretch>
            <a:fillRect/>
          </a:stretch>
        </p:blipFill>
        <p:spPr>
          <a:xfrm>
            <a:off x="6982284" y="360224"/>
            <a:ext cx="1243328" cy="418367"/>
          </a:xfrm>
          <a:prstGeom prst="rect">
            <a:avLst/>
          </a:prstGeom>
        </p:spPr>
      </p:pic>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52" name="Rectangle 51">
            <a:extLst>
              <a:ext uri="{FF2B5EF4-FFF2-40B4-BE49-F238E27FC236}">
                <a16:creationId xmlns:a16="http://schemas.microsoft.com/office/drawing/2014/main" id="{326D759D-2698-4CA3-2EB7-160725A6CC8D}"/>
              </a:ext>
            </a:extLst>
          </p:cNvPr>
          <p:cNvSpPr/>
          <p:nvPr userDrawn="1"/>
        </p:nvSpPr>
        <p:spPr>
          <a:xfrm>
            <a:off x="410714" y="283000"/>
            <a:ext cx="1744401" cy="473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7913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Tree>
    <p:extLst>
      <p:ext uri="{BB962C8B-B14F-4D97-AF65-F5344CB8AC3E}">
        <p14:creationId xmlns:p14="http://schemas.microsoft.com/office/powerpoint/2010/main" val="284852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preserve="1" userDrawn="1">
  <p:cSld name="1_Title">
    <p:bg>
      <p:bgPr>
        <a:gradFill>
          <a:gsLst>
            <a:gs pos="0">
              <a:srgbClr val="483C74"/>
            </a:gs>
            <a:gs pos="100000">
              <a:schemeClr val="dk1"/>
            </a:gs>
          </a:gsLst>
          <a:lin ang="0" scaled="0"/>
        </a:gradFill>
        <a:effectLst/>
      </p:bgPr>
    </p:bg>
    <p:spTree>
      <p:nvGrpSpPr>
        <p:cNvPr id="1" name="Shape 9"/>
        <p:cNvGrpSpPr/>
        <p:nvPr/>
      </p:nvGrpSpPr>
      <p:grpSpPr>
        <a:xfrm>
          <a:off x="0" y="0"/>
          <a:ext cx="0" cy="0"/>
          <a:chOff x="0" y="0"/>
          <a:chExt cx="0" cy="0"/>
        </a:xfrm>
      </p:grpSpPr>
      <p:sp>
        <p:nvSpPr>
          <p:cNvPr id="2" name="Rectangle 1">
            <a:extLst>
              <a:ext uri="{FF2B5EF4-FFF2-40B4-BE49-F238E27FC236}">
                <a16:creationId xmlns:a16="http://schemas.microsoft.com/office/drawing/2014/main" id="{DF004475-6B8A-4762-8C08-B16C63E71CF4}"/>
              </a:ext>
            </a:extLst>
          </p:cNvPr>
          <p:cNvSpPr/>
          <p:nvPr userDrawn="1"/>
        </p:nvSpPr>
        <p:spPr>
          <a:xfrm>
            <a:off x="-15556" y="4126727"/>
            <a:ext cx="9159556" cy="1016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Google Shape;10;p2"/>
          <p:cNvSpPr/>
          <p:nvPr/>
        </p:nvSpPr>
        <p:spPr>
          <a:xfrm>
            <a:off x="7692464" y="0"/>
            <a:ext cx="1451536" cy="5143500"/>
          </a:xfrm>
          <a:custGeom>
            <a:avLst/>
            <a:gdLst/>
            <a:ahLst/>
            <a:cxnLst/>
            <a:rect l="l" t="t" r="r" b="b"/>
            <a:pathLst>
              <a:path w="6228079" h="6858000" extrusionOk="0">
                <a:moveTo>
                  <a:pt x="0" y="0"/>
                </a:moveTo>
                <a:cubicBezTo>
                  <a:pt x="1192022" y="1180275"/>
                  <a:pt x="1930400" y="2817749"/>
                  <a:pt x="1930400" y="4627690"/>
                </a:cubicBezTo>
                <a:cubicBezTo>
                  <a:pt x="1931225" y="5388331"/>
                  <a:pt x="1798574" y="6143219"/>
                  <a:pt x="1538478" y="6858000"/>
                </a:cubicBezTo>
                <a:lnTo>
                  <a:pt x="6228080" y="6858000"/>
                </a:lnTo>
                <a:lnTo>
                  <a:pt x="6228080" y="0"/>
                </a:lnTo>
                <a:close/>
              </a:path>
            </a:pathLst>
          </a:custGeom>
          <a:gradFill>
            <a:gsLst>
              <a:gs pos="0">
                <a:srgbClr val="692771"/>
              </a:gs>
              <a:gs pos="72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 name="Google Shape;11;p2"/>
          <p:cNvSpPr/>
          <p:nvPr/>
        </p:nvSpPr>
        <p:spPr>
          <a:xfrm>
            <a:off x="8066314" y="0"/>
            <a:ext cx="1085464" cy="5143500"/>
          </a:xfrm>
          <a:custGeom>
            <a:avLst/>
            <a:gdLst/>
            <a:ahLst/>
            <a:cxnLst/>
            <a:rect l="l" t="t" r="r" b="b"/>
            <a:pathLst>
              <a:path w="5998400" h="6858000" extrusionOk="0">
                <a:moveTo>
                  <a:pt x="2752407" y="0"/>
                </a:moveTo>
                <a:cubicBezTo>
                  <a:pt x="2856294" y="466997"/>
                  <a:pt x="2908554" y="943991"/>
                  <a:pt x="2908300" y="1422400"/>
                </a:cubicBezTo>
                <a:cubicBezTo>
                  <a:pt x="2908300" y="3686239"/>
                  <a:pt x="1753171" y="5680139"/>
                  <a:pt x="0" y="6847206"/>
                </a:cubicBezTo>
                <a:lnTo>
                  <a:pt x="0" y="6858000"/>
                </a:lnTo>
                <a:lnTo>
                  <a:pt x="5998401" y="6858000"/>
                </a:lnTo>
                <a:lnTo>
                  <a:pt x="5998401" y="0"/>
                </a:lnTo>
                <a:close/>
              </a:path>
            </a:pathLst>
          </a:custGeom>
          <a:gradFill>
            <a:gsLst>
              <a:gs pos="0">
                <a:srgbClr val="A71A7A"/>
              </a:gs>
              <a:gs pos="99000">
                <a:srgbClr val="FC6CAA"/>
              </a:gs>
            </a:gsLst>
            <a:lin ang="5400012" scaled="0"/>
          </a:gradFill>
          <a:ln>
            <a:noFill/>
          </a:ln>
          <a:effectLst>
            <a:outerShdw blurRad="571500" dist="19050" dir="10800000" algn="bl" rotWithShape="0">
              <a:schemeClr val="dk1">
                <a:alpha val="3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12;p2"/>
          <p:cNvSpPr/>
          <p:nvPr/>
        </p:nvSpPr>
        <p:spPr>
          <a:xfrm>
            <a:off x="8577003" y="1"/>
            <a:ext cx="571803" cy="2571750"/>
          </a:xfrm>
          <a:custGeom>
            <a:avLst/>
            <a:gdLst/>
            <a:ahLst/>
            <a:cxnLst/>
            <a:rect l="l" t="t" r="r" b="b"/>
            <a:pathLst>
              <a:path w="3812984" h="4807839" extrusionOk="0">
                <a:moveTo>
                  <a:pt x="3812984" y="4807839"/>
                </a:moveTo>
                <a:lnTo>
                  <a:pt x="3812984" y="0"/>
                </a:lnTo>
                <a:lnTo>
                  <a:pt x="0" y="0"/>
                </a:lnTo>
                <a:cubicBezTo>
                  <a:pt x="1961959" y="853313"/>
                  <a:pt x="3421634" y="2644648"/>
                  <a:pt x="3812984" y="4807839"/>
                </a:cubicBezTo>
                <a:close/>
              </a:path>
            </a:pathLst>
          </a:custGeom>
          <a:gradFill>
            <a:gsLst>
              <a:gs pos="0">
                <a:srgbClr val="CC045A"/>
              </a:gs>
              <a:gs pos="100000">
                <a:srgbClr val="B5244D"/>
              </a:gs>
            </a:gsLst>
            <a:lin ang="5400012" scaled="0"/>
          </a:gradFill>
          <a:ln>
            <a:noFill/>
          </a:ln>
          <a:effectLst>
            <a:outerShdw blurRad="571500" dist="19050" dir="108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 name="Google Shape;13;p2"/>
          <p:cNvSpPr txBox="1">
            <a:spLocks noGrp="1"/>
          </p:cNvSpPr>
          <p:nvPr>
            <p:ph type="ctrTitle" hasCustomPrompt="1"/>
          </p:nvPr>
        </p:nvSpPr>
        <p:spPr>
          <a:xfrm>
            <a:off x="601115" y="457201"/>
            <a:ext cx="6959744" cy="1750422"/>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800">
                <a:solidFill>
                  <a:schemeClr val="lt1"/>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sp>
        <p:nvSpPr>
          <p:cNvPr id="6" name="Google Shape;19;p3">
            <a:extLst>
              <a:ext uri="{FF2B5EF4-FFF2-40B4-BE49-F238E27FC236}">
                <a16:creationId xmlns:a16="http://schemas.microsoft.com/office/drawing/2014/main" id="{D5CD5FDD-3742-4903-B014-B7B67A3BAA16}"/>
              </a:ext>
            </a:extLst>
          </p:cNvPr>
          <p:cNvSpPr txBox="1">
            <a:spLocks noGrp="1"/>
          </p:cNvSpPr>
          <p:nvPr>
            <p:ph type="subTitle" idx="1"/>
          </p:nvPr>
        </p:nvSpPr>
        <p:spPr>
          <a:xfrm>
            <a:off x="601114" y="2411918"/>
            <a:ext cx="6959745" cy="1547437"/>
          </a:xfrm>
          <a:prstGeom prst="rect">
            <a:avLst/>
          </a:prstGeom>
        </p:spPr>
        <p:txBody>
          <a:bodyPr spcFirstLastPara="1" wrap="square" lIns="0" tIns="0" rIns="0" bIns="0" anchor="t" anchorCtr="0">
            <a:noAutofit/>
          </a:bodyPr>
          <a:lstStyle>
            <a:lvl1pPr marL="0" lvl="0" rtl="0">
              <a:lnSpc>
                <a:spcPct val="100000"/>
              </a:lnSpc>
              <a:spcBef>
                <a:spcPts val="0"/>
              </a:spcBef>
              <a:spcAft>
                <a:spcPts val="0"/>
              </a:spcAft>
              <a:buClr>
                <a:schemeClr val="dk1"/>
              </a:buClr>
              <a:buSzPts val="2400"/>
              <a:buNone/>
              <a:defRPr sz="2400">
                <a:solidFill>
                  <a:schemeClr val="bg1"/>
                </a:solidFill>
                <a:latin typeface="Tahoma" panose="020B0604030504040204" pitchFamily="34" charset="0"/>
                <a:ea typeface="Tahoma" panose="020B0604030504040204" pitchFamily="34" charset="0"/>
                <a:cs typeface="Tahoma" panose="020B0604030504040204" pitchFamily="34" charset="0"/>
              </a:defRPr>
            </a:lvl1pPr>
            <a:lvl2pPr lvl="1" rtl="0">
              <a:spcBef>
                <a:spcPts val="800"/>
              </a:spcBef>
              <a:spcAft>
                <a:spcPts val="0"/>
              </a:spcAft>
              <a:buClr>
                <a:schemeClr val="dk1"/>
              </a:buClr>
              <a:buSzPts val="3000"/>
              <a:buNone/>
              <a:defRPr sz="3000"/>
            </a:lvl2pPr>
            <a:lvl3pPr lvl="2" rtl="0">
              <a:spcBef>
                <a:spcPts val="800"/>
              </a:spcBef>
              <a:spcAft>
                <a:spcPts val="0"/>
              </a:spcAft>
              <a:buClr>
                <a:schemeClr val="dk1"/>
              </a:buClr>
              <a:buSzPts val="3000"/>
              <a:buNone/>
              <a:defRPr sz="3000"/>
            </a:lvl3pPr>
            <a:lvl4pPr lvl="3" rtl="0">
              <a:spcBef>
                <a:spcPts val="800"/>
              </a:spcBef>
              <a:spcAft>
                <a:spcPts val="0"/>
              </a:spcAft>
              <a:buSzPts val="3000"/>
              <a:buNone/>
              <a:defRPr sz="3000"/>
            </a:lvl4pPr>
            <a:lvl5pPr lvl="4" rtl="0">
              <a:spcBef>
                <a:spcPts val="800"/>
              </a:spcBef>
              <a:spcAft>
                <a:spcPts val="0"/>
              </a:spcAft>
              <a:buSzPts val="3000"/>
              <a:buNone/>
              <a:defRPr sz="3000"/>
            </a:lvl5pPr>
            <a:lvl6pPr lvl="5" rtl="0">
              <a:spcBef>
                <a:spcPts val="800"/>
              </a:spcBef>
              <a:spcAft>
                <a:spcPts val="0"/>
              </a:spcAft>
              <a:buSzPts val="3000"/>
              <a:buNone/>
              <a:defRPr sz="3000"/>
            </a:lvl6pPr>
            <a:lvl7pPr lvl="6" rtl="0">
              <a:spcBef>
                <a:spcPts val="800"/>
              </a:spcBef>
              <a:spcAft>
                <a:spcPts val="0"/>
              </a:spcAft>
              <a:buSzPts val="3000"/>
              <a:buNone/>
              <a:defRPr sz="3000"/>
            </a:lvl7pPr>
            <a:lvl8pPr lvl="7" rtl="0">
              <a:spcBef>
                <a:spcPts val="800"/>
              </a:spcBef>
              <a:spcAft>
                <a:spcPts val="0"/>
              </a:spcAft>
              <a:buSzPts val="3000"/>
              <a:buNone/>
              <a:defRPr sz="3000"/>
            </a:lvl8pPr>
            <a:lvl9pPr lvl="8" rtl="0">
              <a:spcBef>
                <a:spcPts val="800"/>
              </a:spcBef>
              <a:spcAft>
                <a:spcPts val="800"/>
              </a:spcAft>
              <a:buSzPts val="3000"/>
              <a:buNone/>
              <a:defRPr sz="3000"/>
            </a:lvl9pPr>
          </a:lstStyle>
          <a:p>
            <a:endParaRPr dirty="0"/>
          </a:p>
        </p:txBody>
      </p:sp>
      <p:grpSp>
        <p:nvGrpSpPr>
          <p:cNvPr id="14" name="Group 13">
            <a:extLst>
              <a:ext uri="{FF2B5EF4-FFF2-40B4-BE49-F238E27FC236}">
                <a16:creationId xmlns:a16="http://schemas.microsoft.com/office/drawing/2014/main" id="{B834785E-11C1-F13D-3AB9-F3ABD93DCEAE}"/>
              </a:ext>
            </a:extLst>
          </p:cNvPr>
          <p:cNvGrpSpPr/>
          <p:nvPr userDrawn="1"/>
        </p:nvGrpSpPr>
        <p:grpSpPr>
          <a:xfrm>
            <a:off x="1284964" y="4278811"/>
            <a:ext cx="5594049" cy="758418"/>
            <a:chOff x="1284964" y="4278811"/>
            <a:chExt cx="5594049" cy="758418"/>
          </a:xfrm>
        </p:grpSpPr>
        <p:pic>
          <p:nvPicPr>
            <p:cNvPr id="19" name="Picture 18" descr="A picture containing text, sign&#10;&#10;Description automatically generated">
              <a:extLst>
                <a:ext uri="{FF2B5EF4-FFF2-40B4-BE49-F238E27FC236}">
                  <a16:creationId xmlns:a16="http://schemas.microsoft.com/office/drawing/2014/main" id="{2978063D-23BF-86E0-BDED-8E7748DB11D9}"/>
                </a:ext>
              </a:extLst>
            </p:cNvPr>
            <p:cNvPicPr>
              <a:picLocks noChangeAspect="1"/>
            </p:cNvPicPr>
            <p:nvPr userDrawn="1"/>
          </p:nvPicPr>
          <p:blipFill>
            <a:blip r:embed="rId2"/>
            <a:stretch>
              <a:fillRect/>
            </a:stretch>
          </p:blipFill>
          <p:spPr>
            <a:xfrm>
              <a:off x="1284964" y="4289241"/>
              <a:ext cx="1009735" cy="648285"/>
            </a:xfrm>
            <a:prstGeom prst="rect">
              <a:avLst/>
            </a:prstGeom>
          </p:spPr>
        </p:pic>
        <p:pic>
          <p:nvPicPr>
            <p:cNvPr id="20" name="Picture 19" descr="Logo&#10;&#10;Description automatically generated">
              <a:extLst>
                <a:ext uri="{FF2B5EF4-FFF2-40B4-BE49-F238E27FC236}">
                  <a16:creationId xmlns:a16="http://schemas.microsoft.com/office/drawing/2014/main" id="{8B3A6B7D-3E0B-2D41-1093-9AB5E8D5ECED}"/>
                </a:ext>
              </a:extLst>
            </p:cNvPr>
            <p:cNvPicPr>
              <a:picLocks noChangeAspect="1"/>
            </p:cNvPicPr>
            <p:nvPr userDrawn="1"/>
          </p:nvPicPr>
          <p:blipFill>
            <a:blip r:embed="rId3"/>
            <a:stretch>
              <a:fillRect/>
            </a:stretch>
          </p:blipFill>
          <p:spPr>
            <a:xfrm>
              <a:off x="3003467" y="4278811"/>
              <a:ext cx="1949661" cy="758418"/>
            </a:xfrm>
            <a:prstGeom prst="rect">
              <a:avLst/>
            </a:prstGeom>
          </p:spPr>
        </p:pic>
        <p:pic>
          <p:nvPicPr>
            <p:cNvPr id="21" name="Picture 20" descr="A picture containing text, clipart&#10;&#10;Description automatically generated">
              <a:extLst>
                <a:ext uri="{FF2B5EF4-FFF2-40B4-BE49-F238E27FC236}">
                  <a16:creationId xmlns:a16="http://schemas.microsoft.com/office/drawing/2014/main" id="{059F6A1F-F9A5-950E-DAE2-D9CF8F646729}"/>
                </a:ext>
              </a:extLst>
            </p:cNvPr>
            <p:cNvPicPr>
              <a:picLocks noChangeAspect="1"/>
            </p:cNvPicPr>
            <p:nvPr userDrawn="1"/>
          </p:nvPicPr>
          <p:blipFill>
            <a:blip r:embed="rId4"/>
            <a:stretch>
              <a:fillRect/>
            </a:stretch>
          </p:blipFill>
          <p:spPr>
            <a:xfrm>
              <a:off x="5694850" y="4487473"/>
              <a:ext cx="1184163" cy="398459"/>
            </a:xfrm>
            <a:prstGeom prst="rect">
              <a:avLst/>
            </a:prstGeom>
          </p:spPr>
        </p:pic>
      </p:grpSp>
    </p:spTree>
    <p:extLst>
      <p:ext uri="{BB962C8B-B14F-4D97-AF65-F5344CB8AC3E}">
        <p14:creationId xmlns:p14="http://schemas.microsoft.com/office/powerpoint/2010/main" val="2457782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preserve="1" userDrawn="1">
  <p:cSld name="1_Title">
    <p:bg>
      <p:bgPr>
        <a:gradFill>
          <a:gsLst>
            <a:gs pos="0">
              <a:srgbClr val="483C74"/>
            </a:gs>
            <a:gs pos="100000">
              <a:schemeClr val="dk1"/>
            </a:gs>
          </a:gsLst>
          <a:lin ang="0" scaled="0"/>
        </a:gradFill>
        <a:effectLst/>
      </p:bgPr>
    </p:bg>
    <p:spTree>
      <p:nvGrpSpPr>
        <p:cNvPr id="1" name="Shape 9"/>
        <p:cNvGrpSpPr/>
        <p:nvPr/>
      </p:nvGrpSpPr>
      <p:grpSpPr>
        <a:xfrm>
          <a:off x="0" y="0"/>
          <a:ext cx="0" cy="0"/>
          <a:chOff x="0" y="0"/>
          <a:chExt cx="0" cy="0"/>
        </a:xfrm>
      </p:grpSpPr>
      <p:sp>
        <p:nvSpPr>
          <p:cNvPr id="16" name="Rectangle 15">
            <a:extLst>
              <a:ext uri="{FF2B5EF4-FFF2-40B4-BE49-F238E27FC236}">
                <a16:creationId xmlns:a16="http://schemas.microsoft.com/office/drawing/2014/main" id="{7DBBB3D6-1291-0559-3785-428DBF71AB2E}"/>
              </a:ext>
            </a:extLst>
          </p:cNvPr>
          <p:cNvSpPr/>
          <p:nvPr userDrawn="1"/>
        </p:nvSpPr>
        <p:spPr>
          <a:xfrm>
            <a:off x="-15556" y="3625850"/>
            <a:ext cx="9159556" cy="1517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Google Shape;10;p2"/>
          <p:cNvSpPr/>
          <p:nvPr/>
        </p:nvSpPr>
        <p:spPr>
          <a:xfrm>
            <a:off x="7692464" y="0"/>
            <a:ext cx="1451536" cy="5143500"/>
          </a:xfrm>
          <a:custGeom>
            <a:avLst/>
            <a:gdLst/>
            <a:ahLst/>
            <a:cxnLst/>
            <a:rect l="l" t="t" r="r" b="b"/>
            <a:pathLst>
              <a:path w="6228079" h="6858000" extrusionOk="0">
                <a:moveTo>
                  <a:pt x="0" y="0"/>
                </a:moveTo>
                <a:cubicBezTo>
                  <a:pt x="1192022" y="1180275"/>
                  <a:pt x="1930400" y="2817749"/>
                  <a:pt x="1930400" y="4627690"/>
                </a:cubicBezTo>
                <a:cubicBezTo>
                  <a:pt x="1931225" y="5388331"/>
                  <a:pt x="1798574" y="6143219"/>
                  <a:pt x="1538478" y="6858000"/>
                </a:cubicBezTo>
                <a:lnTo>
                  <a:pt x="6228080" y="6858000"/>
                </a:lnTo>
                <a:lnTo>
                  <a:pt x="6228080" y="0"/>
                </a:lnTo>
                <a:close/>
              </a:path>
            </a:pathLst>
          </a:custGeom>
          <a:gradFill>
            <a:gsLst>
              <a:gs pos="0">
                <a:srgbClr val="692771"/>
              </a:gs>
              <a:gs pos="72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 name="Google Shape;11;p2"/>
          <p:cNvSpPr/>
          <p:nvPr/>
        </p:nvSpPr>
        <p:spPr>
          <a:xfrm>
            <a:off x="8050743" y="-9305"/>
            <a:ext cx="1085464" cy="5143500"/>
          </a:xfrm>
          <a:custGeom>
            <a:avLst/>
            <a:gdLst/>
            <a:ahLst/>
            <a:cxnLst/>
            <a:rect l="l" t="t" r="r" b="b"/>
            <a:pathLst>
              <a:path w="5998400" h="6858000" extrusionOk="0">
                <a:moveTo>
                  <a:pt x="2752407" y="0"/>
                </a:moveTo>
                <a:cubicBezTo>
                  <a:pt x="2856294" y="466997"/>
                  <a:pt x="2908554" y="943991"/>
                  <a:pt x="2908300" y="1422400"/>
                </a:cubicBezTo>
                <a:cubicBezTo>
                  <a:pt x="2908300" y="3686239"/>
                  <a:pt x="1753171" y="5680139"/>
                  <a:pt x="0" y="6847206"/>
                </a:cubicBezTo>
                <a:lnTo>
                  <a:pt x="0" y="6858000"/>
                </a:lnTo>
                <a:lnTo>
                  <a:pt x="5998401" y="6858000"/>
                </a:lnTo>
                <a:lnTo>
                  <a:pt x="5998401" y="0"/>
                </a:lnTo>
                <a:close/>
              </a:path>
            </a:pathLst>
          </a:custGeom>
          <a:gradFill>
            <a:gsLst>
              <a:gs pos="0">
                <a:srgbClr val="A71A7A"/>
              </a:gs>
              <a:gs pos="99000">
                <a:srgbClr val="FC6CAA"/>
              </a:gs>
            </a:gsLst>
            <a:lin ang="5400012" scaled="0"/>
          </a:gradFill>
          <a:ln>
            <a:noFill/>
          </a:ln>
          <a:effectLst>
            <a:outerShdw blurRad="571500" dist="19050" dir="10800000" algn="bl" rotWithShape="0">
              <a:schemeClr val="dk1">
                <a:alpha val="3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12;p2"/>
          <p:cNvSpPr/>
          <p:nvPr/>
        </p:nvSpPr>
        <p:spPr>
          <a:xfrm>
            <a:off x="8577003" y="1"/>
            <a:ext cx="571803" cy="2571750"/>
          </a:xfrm>
          <a:custGeom>
            <a:avLst/>
            <a:gdLst/>
            <a:ahLst/>
            <a:cxnLst/>
            <a:rect l="l" t="t" r="r" b="b"/>
            <a:pathLst>
              <a:path w="3812984" h="4807839" extrusionOk="0">
                <a:moveTo>
                  <a:pt x="3812984" y="4807839"/>
                </a:moveTo>
                <a:lnTo>
                  <a:pt x="3812984" y="0"/>
                </a:lnTo>
                <a:lnTo>
                  <a:pt x="0" y="0"/>
                </a:lnTo>
                <a:cubicBezTo>
                  <a:pt x="1961959" y="853313"/>
                  <a:pt x="3421634" y="2644648"/>
                  <a:pt x="3812984" y="4807839"/>
                </a:cubicBezTo>
                <a:close/>
              </a:path>
            </a:pathLst>
          </a:custGeom>
          <a:gradFill>
            <a:gsLst>
              <a:gs pos="0">
                <a:srgbClr val="CC045A"/>
              </a:gs>
              <a:gs pos="100000">
                <a:srgbClr val="B5244D"/>
              </a:gs>
            </a:gsLst>
            <a:lin ang="5400012" scaled="0"/>
          </a:gradFill>
          <a:ln>
            <a:noFill/>
          </a:ln>
          <a:effectLst>
            <a:outerShdw blurRad="571500" dist="19050" dir="108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 name="Google Shape;13;p2"/>
          <p:cNvSpPr txBox="1">
            <a:spLocks noGrp="1"/>
          </p:cNvSpPr>
          <p:nvPr>
            <p:ph type="ctrTitle" hasCustomPrompt="1"/>
          </p:nvPr>
        </p:nvSpPr>
        <p:spPr>
          <a:xfrm>
            <a:off x="625373" y="191353"/>
            <a:ext cx="6959744" cy="1750422"/>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800">
                <a:solidFill>
                  <a:schemeClr val="lt1"/>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sp>
        <p:nvSpPr>
          <p:cNvPr id="6" name="Google Shape;19;p3">
            <a:extLst>
              <a:ext uri="{FF2B5EF4-FFF2-40B4-BE49-F238E27FC236}">
                <a16:creationId xmlns:a16="http://schemas.microsoft.com/office/drawing/2014/main" id="{D5CD5FDD-3742-4903-B014-B7B67A3BAA16}"/>
              </a:ext>
            </a:extLst>
          </p:cNvPr>
          <p:cNvSpPr txBox="1">
            <a:spLocks noGrp="1"/>
          </p:cNvSpPr>
          <p:nvPr>
            <p:ph type="subTitle" idx="1"/>
          </p:nvPr>
        </p:nvSpPr>
        <p:spPr>
          <a:xfrm>
            <a:off x="625372" y="2084640"/>
            <a:ext cx="6959745" cy="1462677"/>
          </a:xfrm>
          <a:prstGeom prst="rect">
            <a:avLst/>
          </a:prstGeom>
        </p:spPr>
        <p:txBody>
          <a:bodyPr spcFirstLastPara="1" wrap="square" lIns="0" tIns="0" rIns="0" bIns="0" anchor="t" anchorCtr="0">
            <a:noAutofit/>
          </a:bodyPr>
          <a:lstStyle>
            <a:lvl1pPr marL="0" lvl="0" rtl="0">
              <a:lnSpc>
                <a:spcPct val="100000"/>
              </a:lnSpc>
              <a:spcBef>
                <a:spcPts val="0"/>
              </a:spcBef>
              <a:spcAft>
                <a:spcPts val="0"/>
              </a:spcAft>
              <a:buClr>
                <a:schemeClr val="dk1"/>
              </a:buClr>
              <a:buSzPts val="2400"/>
              <a:buNone/>
              <a:defRPr sz="2400">
                <a:solidFill>
                  <a:schemeClr val="bg1"/>
                </a:solidFill>
                <a:latin typeface="Tahoma" panose="020B0604030504040204" pitchFamily="34" charset="0"/>
                <a:ea typeface="Tahoma" panose="020B0604030504040204" pitchFamily="34" charset="0"/>
                <a:cs typeface="Tahoma" panose="020B0604030504040204" pitchFamily="34" charset="0"/>
              </a:defRPr>
            </a:lvl1pPr>
            <a:lvl2pPr lvl="1" rtl="0">
              <a:spcBef>
                <a:spcPts val="800"/>
              </a:spcBef>
              <a:spcAft>
                <a:spcPts val="0"/>
              </a:spcAft>
              <a:buClr>
                <a:schemeClr val="dk1"/>
              </a:buClr>
              <a:buSzPts val="3000"/>
              <a:buNone/>
              <a:defRPr sz="3000"/>
            </a:lvl2pPr>
            <a:lvl3pPr lvl="2" rtl="0">
              <a:spcBef>
                <a:spcPts val="800"/>
              </a:spcBef>
              <a:spcAft>
                <a:spcPts val="0"/>
              </a:spcAft>
              <a:buClr>
                <a:schemeClr val="dk1"/>
              </a:buClr>
              <a:buSzPts val="3000"/>
              <a:buNone/>
              <a:defRPr sz="3000"/>
            </a:lvl3pPr>
            <a:lvl4pPr lvl="3" rtl="0">
              <a:spcBef>
                <a:spcPts val="800"/>
              </a:spcBef>
              <a:spcAft>
                <a:spcPts val="0"/>
              </a:spcAft>
              <a:buSzPts val="3000"/>
              <a:buNone/>
              <a:defRPr sz="3000"/>
            </a:lvl4pPr>
            <a:lvl5pPr lvl="4" rtl="0">
              <a:spcBef>
                <a:spcPts val="800"/>
              </a:spcBef>
              <a:spcAft>
                <a:spcPts val="0"/>
              </a:spcAft>
              <a:buSzPts val="3000"/>
              <a:buNone/>
              <a:defRPr sz="3000"/>
            </a:lvl5pPr>
            <a:lvl6pPr lvl="5" rtl="0">
              <a:spcBef>
                <a:spcPts val="800"/>
              </a:spcBef>
              <a:spcAft>
                <a:spcPts val="0"/>
              </a:spcAft>
              <a:buSzPts val="3000"/>
              <a:buNone/>
              <a:defRPr sz="3000"/>
            </a:lvl6pPr>
            <a:lvl7pPr lvl="6" rtl="0">
              <a:spcBef>
                <a:spcPts val="800"/>
              </a:spcBef>
              <a:spcAft>
                <a:spcPts val="0"/>
              </a:spcAft>
              <a:buSzPts val="3000"/>
              <a:buNone/>
              <a:defRPr sz="3000"/>
            </a:lvl7pPr>
            <a:lvl8pPr lvl="7" rtl="0">
              <a:spcBef>
                <a:spcPts val="800"/>
              </a:spcBef>
              <a:spcAft>
                <a:spcPts val="0"/>
              </a:spcAft>
              <a:buSzPts val="3000"/>
              <a:buNone/>
              <a:defRPr sz="3000"/>
            </a:lvl8pPr>
            <a:lvl9pPr lvl="8" rtl="0">
              <a:spcBef>
                <a:spcPts val="800"/>
              </a:spcBef>
              <a:spcAft>
                <a:spcPts val="800"/>
              </a:spcAft>
              <a:buSzPts val="3000"/>
              <a:buNone/>
              <a:defRPr sz="3000"/>
            </a:lvl9pPr>
          </a:lstStyle>
          <a:p>
            <a:endParaRPr dirty="0"/>
          </a:p>
        </p:txBody>
      </p:sp>
      <p:grpSp>
        <p:nvGrpSpPr>
          <p:cNvPr id="15" name="Group 14">
            <a:extLst>
              <a:ext uri="{FF2B5EF4-FFF2-40B4-BE49-F238E27FC236}">
                <a16:creationId xmlns:a16="http://schemas.microsoft.com/office/drawing/2014/main" id="{54B38B76-ADE6-B155-01D9-3886639F4082}"/>
              </a:ext>
            </a:extLst>
          </p:cNvPr>
          <p:cNvGrpSpPr/>
          <p:nvPr userDrawn="1"/>
        </p:nvGrpSpPr>
        <p:grpSpPr>
          <a:xfrm>
            <a:off x="1304014" y="3897999"/>
            <a:ext cx="5599257" cy="758418"/>
            <a:chOff x="1304014" y="3897999"/>
            <a:chExt cx="5599257" cy="758418"/>
          </a:xfrm>
        </p:grpSpPr>
        <p:pic>
          <p:nvPicPr>
            <p:cNvPr id="20" name="Picture 19" descr="A picture containing text, sign&#10;&#10;Description automatically generated">
              <a:extLst>
                <a:ext uri="{FF2B5EF4-FFF2-40B4-BE49-F238E27FC236}">
                  <a16:creationId xmlns:a16="http://schemas.microsoft.com/office/drawing/2014/main" id="{9C81A35F-DECE-24C0-E6B9-D965D131DACB}"/>
                </a:ext>
              </a:extLst>
            </p:cNvPr>
            <p:cNvPicPr>
              <a:picLocks noChangeAspect="1"/>
            </p:cNvPicPr>
            <p:nvPr userDrawn="1"/>
          </p:nvPicPr>
          <p:blipFill>
            <a:blip r:embed="rId2"/>
            <a:stretch>
              <a:fillRect/>
            </a:stretch>
          </p:blipFill>
          <p:spPr>
            <a:xfrm>
              <a:off x="1304014" y="3914591"/>
              <a:ext cx="1009735" cy="648285"/>
            </a:xfrm>
            <a:prstGeom prst="rect">
              <a:avLst/>
            </a:prstGeom>
          </p:spPr>
        </p:pic>
        <p:pic>
          <p:nvPicPr>
            <p:cNvPr id="21" name="Picture 20" descr="Logo&#10;&#10;Description automatically generated">
              <a:extLst>
                <a:ext uri="{FF2B5EF4-FFF2-40B4-BE49-F238E27FC236}">
                  <a16:creationId xmlns:a16="http://schemas.microsoft.com/office/drawing/2014/main" id="{5969EB3A-E8AF-FFC1-8A5F-A04627A9763C}"/>
                </a:ext>
              </a:extLst>
            </p:cNvPr>
            <p:cNvPicPr>
              <a:picLocks noChangeAspect="1"/>
            </p:cNvPicPr>
            <p:nvPr userDrawn="1"/>
          </p:nvPicPr>
          <p:blipFill>
            <a:blip r:embed="rId3"/>
            <a:stretch>
              <a:fillRect/>
            </a:stretch>
          </p:blipFill>
          <p:spPr>
            <a:xfrm>
              <a:off x="3027725" y="3897999"/>
              <a:ext cx="1949661" cy="758418"/>
            </a:xfrm>
            <a:prstGeom prst="rect">
              <a:avLst/>
            </a:prstGeom>
          </p:spPr>
        </p:pic>
        <p:pic>
          <p:nvPicPr>
            <p:cNvPr id="22" name="Picture 21" descr="A picture containing text, clipart&#10;&#10;Description automatically generated">
              <a:extLst>
                <a:ext uri="{FF2B5EF4-FFF2-40B4-BE49-F238E27FC236}">
                  <a16:creationId xmlns:a16="http://schemas.microsoft.com/office/drawing/2014/main" id="{6E7A263C-76A9-9453-57E3-108385D89978}"/>
                </a:ext>
              </a:extLst>
            </p:cNvPr>
            <p:cNvPicPr>
              <a:picLocks noChangeAspect="1"/>
            </p:cNvPicPr>
            <p:nvPr userDrawn="1"/>
          </p:nvPicPr>
          <p:blipFill>
            <a:blip r:embed="rId4"/>
            <a:stretch>
              <a:fillRect/>
            </a:stretch>
          </p:blipFill>
          <p:spPr>
            <a:xfrm>
              <a:off x="5719108" y="4106661"/>
              <a:ext cx="1184163" cy="398459"/>
            </a:xfrm>
            <a:prstGeom prst="rect">
              <a:avLst/>
            </a:prstGeom>
          </p:spPr>
        </p:pic>
      </p:grpSp>
    </p:spTree>
    <p:extLst>
      <p:ext uri="{BB962C8B-B14F-4D97-AF65-F5344CB8AC3E}">
        <p14:creationId xmlns:p14="http://schemas.microsoft.com/office/powerpoint/2010/main" val="2413717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8168910" cy="3234521"/>
          </a:xfrm>
        </p:spPr>
        <p:txBody>
          <a:bodyPr/>
          <a:lstStyle>
            <a:lvl1pPr marL="457200" indent="-381000">
              <a:lnSpc>
                <a:spcPct val="100000"/>
              </a:lnSpc>
              <a:buClr>
                <a:srgbClr val="65021F"/>
              </a:buClr>
              <a:buSzPct val="100000"/>
              <a:buFont typeface="Arial" panose="020B0604020202020204" pitchFamily="34" charset="0"/>
              <a:buChar char="•"/>
              <a:defRPr sz="2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4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9363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3984635" cy="3234521"/>
          </a:xfrm>
        </p:spPr>
        <p:txBody>
          <a:bodyPr/>
          <a:lstStyle>
            <a:lvl1pPr marL="457200" indent="-381000">
              <a:lnSpc>
                <a:spcPct val="100000"/>
              </a:lnSpc>
              <a:buClr>
                <a:srgbClr val="65021F"/>
              </a:buClr>
              <a:buSzPct val="100000"/>
              <a:buFont typeface="Arial" panose="020B0604020202020204" pitchFamily="34" charset="0"/>
              <a:buChar char="•"/>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#1</a:t>
            </a:r>
          </a:p>
          <a:p>
            <a:pPr lvl="1"/>
            <a:r>
              <a:rPr lang="en-US" dirty="0"/>
              <a:t>Second level</a:t>
            </a:r>
          </a:p>
          <a:p>
            <a:pPr lvl="2"/>
            <a:r>
              <a:rPr lang="en-US" dirty="0"/>
              <a:t>Third level</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E135B2BD-19F2-4649-8EA5-0F85D442DDF8}"/>
              </a:ext>
            </a:extLst>
          </p:cNvPr>
          <p:cNvSpPr>
            <a:spLocks noGrp="1"/>
          </p:cNvSpPr>
          <p:nvPr>
            <p:ph type="body" sz="quarter" idx="11" hasCustomPrompt="1"/>
          </p:nvPr>
        </p:nvSpPr>
        <p:spPr>
          <a:xfrm>
            <a:off x="4383111" y="1351126"/>
            <a:ext cx="3984635" cy="3234521"/>
          </a:xfrm>
        </p:spPr>
        <p:txBody>
          <a:bodyPr/>
          <a:lstStyle>
            <a:lvl1pPr marL="457200" indent="-381000">
              <a:lnSpc>
                <a:spcPct val="100000"/>
              </a:lnSpc>
              <a:buClr>
                <a:srgbClr val="65021F"/>
              </a:buClr>
              <a:buSzPct val="100000"/>
              <a:buFont typeface="Arial" panose="020B0604020202020204" pitchFamily="34" charset="0"/>
              <a:buChar char="•"/>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#2</a:t>
            </a:r>
          </a:p>
          <a:p>
            <a:pPr lvl="1"/>
            <a:r>
              <a:rPr lang="en-US" dirty="0"/>
              <a:t>Second level</a:t>
            </a:r>
          </a:p>
          <a:p>
            <a:pPr lvl="2"/>
            <a:r>
              <a:rPr lang="en-US" dirty="0"/>
              <a:t>Third level</a:t>
            </a:r>
          </a:p>
        </p:txBody>
      </p:sp>
    </p:spTree>
    <p:extLst>
      <p:ext uri="{BB962C8B-B14F-4D97-AF65-F5344CB8AC3E}">
        <p14:creationId xmlns:p14="http://schemas.microsoft.com/office/powerpoint/2010/main" val="3799830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6" y="1351127"/>
            <a:ext cx="2638377" cy="3234521"/>
          </a:xfrm>
        </p:spPr>
        <p:txBody>
          <a:bodyPr/>
          <a:lstStyle>
            <a:lvl1pPr marL="457200" indent="-381000">
              <a:lnSpc>
                <a:spcPct val="100000"/>
              </a:lnSpc>
              <a:buClr>
                <a:srgbClr val="65021F"/>
              </a:buClr>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#1</a:t>
            </a:r>
          </a:p>
          <a:p>
            <a:pPr lvl="1"/>
            <a:r>
              <a:rPr lang="en-US" dirty="0"/>
              <a:t>Second level</a:t>
            </a:r>
          </a:p>
          <a:p>
            <a:pPr lvl="2"/>
            <a:r>
              <a:rPr lang="en-US" dirty="0"/>
              <a:t>Third level</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686AF0CA-78DD-475E-B639-695CD65129D3}"/>
              </a:ext>
            </a:extLst>
          </p:cNvPr>
          <p:cNvSpPr>
            <a:spLocks noGrp="1"/>
          </p:cNvSpPr>
          <p:nvPr>
            <p:ph type="body" sz="quarter" idx="11" hasCustomPrompt="1"/>
          </p:nvPr>
        </p:nvSpPr>
        <p:spPr>
          <a:xfrm>
            <a:off x="3003018" y="1351127"/>
            <a:ext cx="2638377" cy="3234521"/>
          </a:xfrm>
        </p:spPr>
        <p:txBody>
          <a:bodyPr/>
          <a:lstStyle>
            <a:lvl1pPr marL="457200" indent="-381000">
              <a:lnSpc>
                <a:spcPct val="100000"/>
              </a:lnSpc>
              <a:buClr>
                <a:srgbClr val="65021F"/>
              </a:buClr>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#2</a:t>
            </a:r>
          </a:p>
          <a:p>
            <a:pPr lvl="1"/>
            <a:r>
              <a:rPr lang="en-US" dirty="0"/>
              <a:t>Second level</a:t>
            </a:r>
          </a:p>
          <a:p>
            <a:pPr lvl="2"/>
            <a:r>
              <a:rPr lang="en-US" dirty="0"/>
              <a:t>Third level</a:t>
            </a:r>
          </a:p>
        </p:txBody>
      </p:sp>
      <p:sp>
        <p:nvSpPr>
          <p:cNvPr id="12" name="Text Placeholder 3">
            <a:extLst>
              <a:ext uri="{FF2B5EF4-FFF2-40B4-BE49-F238E27FC236}">
                <a16:creationId xmlns:a16="http://schemas.microsoft.com/office/drawing/2014/main" id="{33B19956-0560-468C-A096-7DD5F85B8DF3}"/>
              </a:ext>
            </a:extLst>
          </p:cNvPr>
          <p:cNvSpPr>
            <a:spLocks noGrp="1"/>
          </p:cNvSpPr>
          <p:nvPr>
            <p:ph type="body" sz="quarter" idx="12" hasCustomPrompt="1"/>
          </p:nvPr>
        </p:nvSpPr>
        <p:spPr>
          <a:xfrm>
            <a:off x="5767921" y="1351127"/>
            <a:ext cx="2638377" cy="3234521"/>
          </a:xfrm>
        </p:spPr>
        <p:txBody>
          <a:bodyPr/>
          <a:lstStyle>
            <a:lvl1pPr marL="457200" indent="-381000">
              <a:lnSpc>
                <a:spcPct val="100000"/>
              </a:lnSpc>
              <a:buClr>
                <a:srgbClr val="65021F"/>
              </a:buClr>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#3</a:t>
            </a:r>
          </a:p>
          <a:p>
            <a:pPr lvl="1"/>
            <a:r>
              <a:rPr lang="en-US" dirty="0"/>
              <a:t>Second level</a:t>
            </a:r>
          </a:p>
          <a:p>
            <a:pPr lvl="2"/>
            <a:r>
              <a:rPr lang="en-US" dirty="0"/>
              <a:t>Third level</a:t>
            </a:r>
          </a:p>
        </p:txBody>
      </p:sp>
    </p:spTree>
    <p:extLst>
      <p:ext uri="{BB962C8B-B14F-4D97-AF65-F5344CB8AC3E}">
        <p14:creationId xmlns:p14="http://schemas.microsoft.com/office/powerpoint/2010/main" val="2056448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96854"/>
            <a:ext cx="8168184" cy="800978"/>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8168910" cy="3234521"/>
          </a:xfrm>
        </p:spPr>
        <p:txBody>
          <a:bodyPr/>
          <a:lstStyle>
            <a:lvl1pPr marL="76200" indent="0">
              <a:lnSpc>
                <a:spcPct val="100000"/>
              </a:lnSpc>
              <a:buClr>
                <a:srgbClr val="65021F"/>
              </a:buClr>
              <a:buSzPct val="100000"/>
              <a:buFontTx/>
              <a:buNone/>
              <a:defRPr sz="2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533400" indent="0">
              <a:lnSpc>
                <a:spcPct val="100000"/>
              </a:lnSpc>
              <a:buClrTx/>
              <a:buSzPct val="10000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990600" indent="0">
              <a:lnSpc>
                <a:spcPct val="100000"/>
              </a:lnSpc>
              <a:buClrTx/>
              <a:buSzPct val="100000"/>
              <a:buFontTx/>
              <a:buNone/>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447800" indent="0">
              <a:lnSpc>
                <a:spcPct val="100000"/>
              </a:lnSpc>
              <a:buClrTx/>
              <a:buSzPct val="100000"/>
              <a:buFontTx/>
              <a:buNone/>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1905000" indent="0">
              <a:lnSpc>
                <a:spcPct val="100000"/>
              </a:lnSpc>
              <a:buClrTx/>
              <a:buSzPct val="100000"/>
              <a:buFontTx/>
              <a:buNone/>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non-bullet text used for introductions, slide dividers, summaries, etc.</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870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3984635" cy="3234521"/>
          </a:xfrm>
        </p:spPr>
        <p:txBody>
          <a:bodyPr/>
          <a:lstStyle>
            <a:lvl1pPr marL="76200" indent="0">
              <a:lnSpc>
                <a:spcPct val="100000"/>
              </a:lnSpc>
              <a:buClr>
                <a:srgbClr val="65021F"/>
              </a:buClr>
              <a:buSzPct val="10000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533400" indent="0">
              <a:lnSpc>
                <a:spcPct val="100000"/>
              </a:lnSpc>
              <a:buClrTx/>
              <a:buSzPct val="100000"/>
              <a:buFontTx/>
              <a:buNone/>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990600" indent="0">
              <a:lnSpc>
                <a:spcPct val="100000"/>
              </a:lnSpc>
              <a:buClrTx/>
              <a:buSzPct val="100000"/>
              <a:buFontTx/>
              <a:buNone/>
              <a:defRPr sz="20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non-bullet text into column #1</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1AE1C7A9-8DBD-4C55-9E95-F4FE806CEBBB}"/>
              </a:ext>
            </a:extLst>
          </p:cNvPr>
          <p:cNvSpPr>
            <a:spLocks noGrp="1"/>
          </p:cNvSpPr>
          <p:nvPr>
            <p:ph type="body" sz="quarter" idx="11" hasCustomPrompt="1"/>
          </p:nvPr>
        </p:nvSpPr>
        <p:spPr>
          <a:xfrm>
            <a:off x="4421663" y="1351127"/>
            <a:ext cx="3984635" cy="3234521"/>
          </a:xfrm>
        </p:spPr>
        <p:txBody>
          <a:bodyPr/>
          <a:lstStyle>
            <a:lvl1pPr marL="76200" indent="0">
              <a:lnSpc>
                <a:spcPct val="100000"/>
              </a:lnSpc>
              <a:buClr>
                <a:srgbClr val="65021F"/>
              </a:buClr>
              <a:buSzPct val="10000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533400" indent="0">
              <a:lnSpc>
                <a:spcPct val="100000"/>
              </a:lnSpc>
              <a:buClrTx/>
              <a:buSzPct val="100000"/>
              <a:buFontTx/>
              <a:buNone/>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990600" indent="0">
              <a:lnSpc>
                <a:spcPct val="100000"/>
              </a:lnSpc>
              <a:buClrTx/>
              <a:buSzPct val="100000"/>
              <a:buFontTx/>
              <a:buNone/>
              <a:defRPr sz="20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non-bullet text into column #2</a:t>
            </a:r>
          </a:p>
        </p:txBody>
      </p:sp>
    </p:spTree>
    <p:extLst>
      <p:ext uri="{BB962C8B-B14F-4D97-AF65-F5344CB8AC3E}">
        <p14:creationId xmlns:p14="http://schemas.microsoft.com/office/powerpoint/2010/main" val="4153454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3984635" cy="3234521"/>
          </a:xfrm>
        </p:spPr>
        <p:txBody>
          <a:bodyPr/>
          <a:lstStyle>
            <a:lvl1pPr marL="76200" indent="0">
              <a:lnSpc>
                <a:spcPct val="100000"/>
              </a:lnSpc>
              <a:buClr>
                <a:srgbClr val="65021F"/>
              </a:buClr>
              <a:buSzPct val="10000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533400" indent="0">
              <a:lnSpc>
                <a:spcPct val="100000"/>
              </a:lnSpc>
              <a:buClrTx/>
              <a:buSzPct val="100000"/>
              <a:buFontTx/>
              <a:buNone/>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990600" indent="0">
              <a:lnSpc>
                <a:spcPct val="100000"/>
              </a:lnSpc>
              <a:buClrTx/>
              <a:buSzPct val="100000"/>
              <a:buFontTx/>
              <a:buNone/>
              <a:defRPr sz="20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non-bullet text</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9065E33A-B926-4A7A-B9B1-69A42DEAEB5E}"/>
              </a:ext>
            </a:extLst>
          </p:cNvPr>
          <p:cNvSpPr>
            <a:spLocks noGrp="1"/>
          </p:cNvSpPr>
          <p:nvPr>
            <p:ph type="pic" sz="quarter" idx="11" hasCustomPrompt="1"/>
          </p:nvPr>
        </p:nvSpPr>
        <p:spPr>
          <a:xfrm>
            <a:off x="4432702" y="1350323"/>
            <a:ext cx="3984625" cy="3235325"/>
          </a:xfrm>
        </p:spPr>
        <p:txBody>
          <a:bodyPr/>
          <a:lstStyle>
            <a:lvl1pPr marL="76200" indent="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icon to add a picture</a:t>
            </a:r>
          </a:p>
        </p:txBody>
      </p:sp>
    </p:spTree>
    <p:extLst>
      <p:ext uri="{BB962C8B-B14F-4D97-AF65-F5344CB8AC3E}">
        <p14:creationId xmlns:p14="http://schemas.microsoft.com/office/powerpoint/2010/main" val="1068564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79100" y="836000"/>
            <a:ext cx="69621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1pPr>
            <a:lvl2pPr lvl="1"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2pPr>
            <a:lvl3pPr lvl="2"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3pPr>
            <a:lvl4pPr lvl="3"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4pPr>
            <a:lvl5pPr lvl="4"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5pPr>
            <a:lvl6pPr lvl="5"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6pPr>
            <a:lvl7pPr lvl="6"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7pPr>
            <a:lvl8pPr lvl="7"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8pPr>
            <a:lvl9pPr lvl="8"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9pPr>
          </a:lstStyle>
          <a:p>
            <a:endParaRPr dirty="0"/>
          </a:p>
        </p:txBody>
      </p:sp>
      <p:sp>
        <p:nvSpPr>
          <p:cNvPr id="7" name="Google Shape;7;p1"/>
          <p:cNvSpPr txBox="1">
            <a:spLocks noGrp="1"/>
          </p:cNvSpPr>
          <p:nvPr>
            <p:ph type="body" idx="1"/>
          </p:nvPr>
        </p:nvSpPr>
        <p:spPr>
          <a:xfrm>
            <a:off x="779100" y="1492425"/>
            <a:ext cx="6962100" cy="28953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4"/>
              </a:buClr>
              <a:buSzPts val="2400"/>
              <a:buFont typeface="Fira Sans Light"/>
              <a:buChar char="●"/>
              <a:defRPr sz="2400">
                <a:solidFill>
                  <a:schemeClr val="dk1"/>
                </a:solidFill>
                <a:latin typeface="Fira Sans Light"/>
                <a:ea typeface="Fira Sans Light"/>
                <a:cs typeface="Fira Sans Light"/>
                <a:sym typeface="Fira Sans Light"/>
              </a:defRPr>
            </a:lvl1pPr>
            <a:lvl2pPr marL="914400" lvl="1" indent="-381000" rtl="0">
              <a:lnSpc>
                <a:spcPct val="115000"/>
              </a:lnSpc>
              <a:spcBef>
                <a:spcPts val="800"/>
              </a:spcBef>
              <a:spcAft>
                <a:spcPts val="0"/>
              </a:spcAft>
              <a:buClr>
                <a:schemeClr val="accent5"/>
              </a:buClr>
              <a:buSzPts val="2400"/>
              <a:buFont typeface="Fira Sans Light"/>
              <a:buChar char="○"/>
              <a:defRPr sz="2400">
                <a:solidFill>
                  <a:schemeClr val="dk1"/>
                </a:solidFill>
                <a:latin typeface="Fira Sans Light"/>
                <a:ea typeface="Fira Sans Light"/>
                <a:cs typeface="Fira Sans Light"/>
                <a:sym typeface="Fira Sans Light"/>
              </a:defRPr>
            </a:lvl2pPr>
            <a:lvl3pPr marL="1371600" lvl="2" indent="-381000" rtl="0">
              <a:lnSpc>
                <a:spcPct val="115000"/>
              </a:lnSpc>
              <a:spcBef>
                <a:spcPts val="800"/>
              </a:spcBef>
              <a:spcAft>
                <a:spcPts val="0"/>
              </a:spcAft>
              <a:buClr>
                <a:schemeClr val="accent6"/>
              </a:buClr>
              <a:buSzPts val="2400"/>
              <a:buFont typeface="Fira Sans Light"/>
              <a:buChar char="■"/>
              <a:defRPr sz="2400">
                <a:solidFill>
                  <a:schemeClr val="dk1"/>
                </a:solidFill>
                <a:latin typeface="Fira Sans Light"/>
                <a:ea typeface="Fira Sans Light"/>
                <a:cs typeface="Fira Sans Light"/>
                <a:sym typeface="Fira Sans Light"/>
              </a:defRPr>
            </a:lvl3pPr>
            <a:lvl4pPr marL="1828800" lvl="3"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4pPr>
            <a:lvl5pPr marL="2286000" lvl="4"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5pPr>
            <a:lvl6pPr marL="2743200" lvl="5"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6pPr>
            <a:lvl7pPr marL="3200400" lvl="6"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7pPr>
            <a:lvl8pPr marL="3657600" lvl="7"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8pPr>
            <a:lvl9pPr marL="4114800" lvl="8" indent="-381000" rtl="0">
              <a:lnSpc>
                <a:spcPct val="115000"/>
              </a:lnSpc>
              <a:spcBef>
                <a:spcPts val="800"/>
              </a:spcBef>
              <a:spcAft>
                <a:spcPts val="80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lt1"/>
                </a:solidFill>
                <a:latin typeface="Fira Sans SemiBold"/>
                <a:ea typeface="Fira Sans SemiBold"/>
                <a:cs typeface="Fira Sans SemiBold"/>
                <a:sym typeface="Fira Sans SemiBold"/>
              </a:defRPr>
            </a:lvl1pPr>
            <a:lvl2pPr lvl="1" algn="r" rtl="0">
              <a:buNone/>
              <a:defRPr sz="1300">
                <a:solidFill>
                  <a:schemeClr val="lt1"/>
                </a:solidFill>
                <a:latin typeface="Fira Sans SemiBold"/>
                <a:ea typeface="Fira Sans SemiBold"/>
                <a:cs typeface="Fira Sans SemiBold"/>
                <a:sym typeface="Fira Sans SemiBold"/>
              </a:defRPr>
            </a:lvl2pPr>
            <a:lvl3pPr lvl="2" algn="r" rtl="0">
              <a:buNone/>
              <a:defRPr sz="1300">
                <a:solidFill>
                  <a:schemeClr val="lt1"/>
                </a:solidFill>
                <a:latin typeface="Fira Sans SemiBold"/>
                <a:ea typeface="Fira Sans SemiBold"/>
                <a:cs typeface="Fira Sans SemiBold"/>
                <a:sym typeface="Fira Sans SemiBold"/>
              </a:defRPr>
            </a:lvl3pPr>
            <a:lvl4pPr lvl="3" algn="r" rtl="0">
              <a:buNone/>
              <a:defRPr sz="1300">
                <a:solidFill>
                  <a:schemeClr val="lt1"/>
                </a:solidFill>
                <a:latin typeface="Fira Sans SemiBold"/>
                <a:ea typeface="Fira Sans SemiBold"/>
                <a:cs typeface="Fira Sans SemiBold"/>
                <a:sym typeface="Fira Sans SemiBold"/>
              </a:defRPr>
            </a:lvl4pPr>
            <a:lvl5pPr lvl="4" algn="r" rtl="0">
              <a:buNone/>
              <a:defRPr sz="1300">
                <a:solidFill>
                  <a:schemeClr val="lt1"/>
                </a:solidFill>
                <a:latin typeface="Fira Sans SemiBold"/>
                <a:ea typeface="Fira Sans SemiBold"/>
                <a:cs typeface="Fira Sans SemiBold"/>
                <a:sym typeface="Fira Sans SemiBold"/>
              </a:defRPr>
            </a:lvl5pPr>
            <a:lvl6pPr lvl="5" algn="r" rtl="0">
              <a:buNone/>
              <a:defRPr sz="1300">
                <a:solidFill>
                  <a:schemeClr val="lt1"/>
                </a:solidFill>
                <a:latin typeface="Fira Sans SemiBold"/>
                <a:ea typeface="Fira Sans SemiBold"/>
                <a:cs typeface="Fira Sans SemiBold"/>
                <a:sym typeface="Fira Sans SemiBold"/>
              </a:defRPr>
            </a:lvl6pPr>
            <a:lvl7pPr lvl="6" algn="r" rtl="0">
              <a:buNone/>
              <a:defRPr sz="1300">
                <a:solidFill>
                  <a:schemeClr val="lt1"/>
                </a:solidFill>
                <a:latin typeface="Fira Sans SemiBold"/>
                <a:ea typeface="Fira Sans SemiBold"/>
                <a:cs typeface="Fira Sans SemiBold"/>
                <a:sym typeface="Fira Sans SemiBold"/>
              </a:defRPr>
            </a:lvl7pPr>
            <a:lvl8pPr lvl="7" algn="r" rtl="0">
              <a:buNone/>
              <a:defRPr sz="1300">
                <a:solidFill>
                  <a:schemeClr val="lt1"/>
                </a:solidFill>
                <a:latin typeface="Fira Sans SemiBold"/>
                <a:ea typeface="Fira Sans SemiBold"/>
                <a:cs typeface="Fira Sans SemiBold"/>
                <a:sym typeface="Fira Sans SemiBold"/>
              </a:defRPr>
            </a:lvl8pPr>
            <a:lvl9pPr lvl="8" algn="r" rtl="0">
              <a:buNone/>
              <a:defRPr sz="1300">
                <a:solidFill>
                  <a:schemeClr val="lt1"/>
                </a:solidFill>
                <a:latin typeface="Fira Sans SemiBold"/>
                <a:ea typeface="Fira Sans SemiBold"/>
                <a:cs typeface="Fira Sans SemiBold"/>
                <a:sym typeface="Fira Sans SemiBold"/>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782" r:id="rId1"/>
    <p:sldLayoutId id="2147483746" r:id="rId2"/>
    <p:sldLayoutId id="2147483769" r:id="rId3"/>
    <p:sldLayoutId id="2147483755" r:id="rId4"/>
    <p:sldLayoutId id="2147483757" r:id="rId5"/>
    <p:sldLayoutId id="2147483760" r:id="rId6"/>
    <p:sldLayoutId id="2147483754" r:id="rId7"/>
    <p:sldLayoutId id="2147483758" r:id="rId8"/>
    <p:sldLayoutId id="2147483759" r:id="rId9"/>
    <p:sldLayoutId id="2147483752" r:id="rId10"/>
    <p:sldLayoutId id="2147483753" r:id="rId11"/>
    <p:sldLayoutId id="2147483789" r:id="rId12"/>
    <p:sldLayoutId id="2147483749" r:id="rId13"/>
    <p:sldLayoutId id="2147483784" r:id="rId14"/>
    <p:sldLayoutId id="2147483785" r:id="rId15"/>
    <p:sldLayoutId id="2147483786" r:id="rId16"/>
    <p:sldLayoutId id="2147483787" r:id="rId17"/>
    <p:sldLayoutId id="2147483761" r:id="rId1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64D39-C77A-4A7C-8966-8A1DC335EE50}"/>
              </a:ext>
            </a:extLst>
          </p:cNvPr>
          <p:cNvSpPr>
            <a:spLocks noGrp="1"/>
          </p:cNvSpPr>
          <p:nvPr>
            <p:ph type="ctrTitle"/>
          </p:nvPr>
        </p:nvSpPr>
        <p:spPr/>
        <p:txBody>
          <a:bodyPr/>
          <a:lstStyle/>
          <a:p>
            <a:r>
              <a:rPr lang="en-US" dirty="0"/>
              <a:t>Tahoma 38 size font using white color. Avoid &gt;3 rows as font will reduce. It may be hard to see.</a:t>
            </a:r>
          </a:p>
        </p:txBody>
      </p:sp>
      <p:sp>
        <p:nvSpPr>
          <p:cNvPr id="3" name="Subtitle 2">
            <a:extLst>
              <a:ext uri="{FF2B5EF4-FFF2-40B4-BE49-F238E27FC236}">
                <a16:creationId xmlns:a16="http://schemas.microsoft.com/office/drawing/2014/main" id="{25740077-2725-4064-9E37-AF3F1C936FAF}"/>
              </a:ext>
            </a:extLst>
          </p:cNvPr>
          <p:cNvSpPr>
            <a:spLocks noGrp="1"/>
          </p:cNvSpPr>
          <p:nvPr>
            <p:ph type="subTitle" idx="1"/>
          </p:nvPr>
        </p:nvSpPr>
        <p:spPr/>
        <p:txBody>
          <a:bodyPr/>
          <a:lstStyle/>
          <a:p>
            <a:pPr marL="0"/>
            <a:r>
              <a:rPr lang="en-US" dirty="0"/>
              <a:t>Sharon Hillier</a:t>
            </a:r>
          </a:p>
          <a:p>
            <a:pPr marL="0"/>
            <a:r>
              <a:rPr lang="en-US" dirty="0"/>
              <a:t>University of Pittsburgh School of Medicine</a:t>
            </a:r>
          </a:p>
          <a:p>
            <a:pPr marL="0"/>
            <a:r>
              <a:rPr lang="en-US" dirty="0"/>
              <a:t>Pittsburgh, PA</a:t>
            </a:r>
          </a:p>
          <a:p>
            <a:pPr marL="0"/>
            <a:r>
              <a:rPr lang="en-US" dirty="0"/>
              <a:t>March 22, 2022</a:t>
            </a:r>
          </a:p>
        </p:txBody>
      </p:sp>
    </p:spTree>
    <p:extLst>
      <p:ext uri="{BB962C8B-B14F-4D97-AF65-F5344CB8AC3E}">
        <p14:creationId xmlns:p14="http://schemas.microsoft.com/office/powerpoint/2010/main" val="172837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9C56D7-BA18-4203-97F8-139AD1FB0067}"/>
              </a:ext>
            </a:extLst>
          </p:cNvPr>
          <p:cNvSpPr>
            <a:spLocks noGrp="1"/>
          </p:cNvSpPr>
          <p:nvPr>
            <p:ph type="ctrTitle"/>
          </p:nvPr>
        </p:nvSpPr>
        <p:spPr/>
        <p:txBody>
          <a:bodyPr/>
          <a:lstStyle/>
          <a:p>
            <a:endParaRPr lang="en-US" dirty="0"/>
          </a:p>
        </p:txBody>
      </p:sp>
      <p:sp>
        <p:nvSpPr>
          <p:cNvPr id="5" name="Table Placeholder 4">
            <a:extLst>
              <a:ext uri="{FF2B5EF4-FFF2-40B4-BE49-F238E27FC236}">
                <a16:creationId xmlns:a16="http://schemas.microsoft.com/office/drawing/2014/main" id="{9CD51BE6-C4A6-43E7-B3DC-E51A98670DFC}"/>
              </a:ext>
            </a:extLst>
          </p:cNvPr>
          <p:cNvSpPr>
            <a:spLocks noGrp="1"/>
          </p:cNvSpPr>
          <p:nvPr>
            <p:ph type="tbl" sz="quarter" idx="10"/>
          </p:nvPr>
        </p:nvSpPr>
        <p:spPr/>
        <p:txBody>
          <a:bodyPr/>
          <a:lstStyle/>
          <a:p>
            <a:endParaRPr lang="en-US"/>
          </a:p>
        </p:txBody>
      </p:sp>
    </p:spTree>
    <p:extLst>
      <p:ext uri="{BB962C8B-B14F-4D97-AF65-F5344CB8AC3E}">
        <p14:creationId xmlns:p14="http://schemas.microsoft.com/office/powerpoint/2010/main" val="1777437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6860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6993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01BADB72-F722-5614-E26F-282C39331236}"/>
              </a:ext>
            </a:extLst>
          </p:cNvPr>
          <p:cNvSpPr txBox="1">
            <a:spLocks/>
          </p:cNvSpPr>
          <p:nvPr/>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Timeline</a:t>
            </a:r>
            <a:endParaRPr lang="en-US" dirty="0"/>
          </a:p>
        </p:txBody>
      </p:sp>
      <p:sp>
        <p:nvSpPr>
          <p:cNvPr id="3" name="Google Shape;391;p38">
            <a:extLst>
              <a:ext uri="{FF2B5EF4-FFF2-40B4-BE49-F238E27FC236}">
                <a16:creationId xmlns:a16="http://schemas.microsoft.com/office/drawing/2014/main" id="{341E7FD3-2F4B-5A6F-2699-5DB8FF2FBC4F}"/>
              </a:ext>
            </a:extLst>
          </p:cNvPr>
          <p:cNvSpPr txBox="1"/>
          <p:nvPr/>
        </p:nvSpPr>
        <p:spPr>
          <a:xfrm>
            <a:off x="788406" y="831851"/>
            <a:ext cx="1117500" cy="121285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JAN</a:t>
            </a:r>
          </a:p>
          <a:p>
            <a:pPr marL="0" marR="0" lvl="0" indent="0" algn="l" rtl="0">
              <a:lnSpc>
                <a:spcPct val="100000"/>
              </a:lnSpc>
              <a:spcBef>
                <a:spcPts val="0"/>
              </a:spcBef>
              <a:spcAft>
                <a:spcPts val="0"/>
              </a:spcAft>
              <a:buClr>
                <a:srgbClr val="000000"/>
              </a:buClr>
              <a:buFont typeface="Arial"/>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4" name="Google Shape;393;p38">
            <a:extLst>
              <a:ext uri="{FF2B5EF4-FFF2-40B4-BE49-F238E27FC236}">
                <a16:creationId xmlns:a16="http://schemas.microsoft.com/office/drawing/2014/main" id="{B3972759-4B98-4A11-4130-9B832FC7F3B5}"/>
              </a:ext>
            </a:extLst>
          </p:cNvPr>
          <p:cNvSpPr txBox="1"/>
          <p:nvPr/>
        </p:nvSpPr>
        <p:spPr>
          <a:xfrm>
            <a:off x="1971524"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MAR</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5" name="Google Shape;395;p38">
            <a:extLst>
              <a:ext uri="{FF2B5EF4-FFF2-40B4-BE49-F238E27FC236}">
                <a16:creationId xmlns:a16="http://schemas.microsoft.com/office/drawing/2014/main" id="{EA31E8EA-17EC-715F-8EC9-AB17DDDE2CDA}"/>
              </a:ext>
            </a:extLst>
          </p:cNvPr>
          <p:cNvSpPr txBox="1"/>
          <p:nvPr/>
        </p:nvSpPr>
        <p:spPr>
          <a:xfrm>
            <a:off x="3154642"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MAY</a:t>
            </a:r>
          </a:p>
          <a:p>
            <a:pPr marL="0" marR="0" lvl="0" indent="0" algn="l" rtl="0">
              <a:lnSpc>
                <a:spcPct val="100000"/>
              </a:lnSpc>
              <a:spcBef>
                <a:spcPts val="0"/>
              </a:spcBef>
              <a:spcAft>
                <a:spcPts val="0"/>
              </a:spcAft>
              <a:buNone/>
            </a:pP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6" name="Google Shape;397;p38">
            <a:extLst>
              <a:ext uri="{FF2B5EF4-FFF2-40B4-BE49-F238E27FC236}">
                <a16:creationId xmlns:a16="http://schemas.microsoft.com/office/drawing/2014/main" id="{66F45699-9CE0-BB2C-7798-CF958CF28393}"/>
              </a:ext>
            </a:extLst>
          </p:cNvPr>
          <p:cNvSpPr txBox="1"/>
          <p:nvPr/>
        </p:nvSpPr>
        <p:spPr>
          <a:xfrm>
            <a:off x="4337761"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JUL</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 name="Google Shape;399;p38">
            <a:extLst>
              <a:ext uri="{FF2B5EF4-FFF2-40B4-BE49-F238E27FC236}">
                <a16:creationId xmlns:a16="http://schemas.microsoft.com/office/drawing/2014/main" id="{7870EC52-F9A9-D6D0-4ABE-E22532F33B9A}"/>
              </a:ext>
            </a:extLst>
          </p:cNvPr>
          <p:cNvSpPr txBox="1"/>
          <p:nvPr/>
        </p:nvSpPr>
        <p:spPr>
          <a:xfrm>
            <a:off x="5520879"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SEP</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8" name="Google Shape;401;p38">
            <a:extLst>
              <a:ext uri="{FF2B5EF4-FFF2-40B4-BE49-F238E27FC236}">
                <a16:creationId xmlns:a16="http://schemas.microsoft.com/office/drawing/2014/main" id="{3E454D0C-3BC4-63E8-DB9F-325E98B1DC7E}"/>
              </a:ext>
            </a:extLst>
          </p:cNvPr>
          <p:cNvSpPr txBox="1"/>
          <p:nvPr/>
        </p:nvSpPr>
        <p:spPr>
          <a:xfrm>
            <a:off x="6703997"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NOV</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9" name="Google Shape;403;p38">
            <a:extLst>
              <a:ext uri="{FF2B5EF4-FFF2-40B4-BE49-F238E27FC236}">
                <a16:creationId xmlns:a16="http://schemas.microsoft.com/office/drawing/2014/main" id="{F3097373-06B0-1D72-5614-75656E8D4A14}"/>
              </a:ext>
            </a:extLst>
          </p:cNvPr>
          <p:cNvSpPr txBox="1"/>
          <p:nvPr/>
        </p:nvSpPr>
        <p:spPr>
          <a:xfrm>
            <a:off x="1377451"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FEB</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0" name="Google Shape;405;p38">
            <a:extLst>
              <a:ext uri="{FF2B5EF4-FFF2-40B4-BE49-F238E27FC236}">
                <a16:creationId xmlns:a16="http://schemas.microsoft.com/office/drawing/2014/main" id="{09D347FC-9B99-B8CF-808E-6514BCA5223C}"/>
              </a:ext>
            </a:extLst>
          </p:cNvPr>
          <p:cNvSpPr txBox="1"/>
          <p:nvPr/>
        </p:nvSpPr>
        <p:spPr>
          <a:xfrm>
            <a:off x="2567415"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APR</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1" name="Google Shape;407;p38">
            <a:extLst>
              <a:ext uri="{FF2B5EF4-FFF2-40B4-BE49-F238E27FC236}">
                <a16:creationId xmlns:a16="http://schemas.microsoft.com/office/drawing/2014/main" id="{0AAFFA9E-6700-9EAC-3D7D-90EE63EA5314}"/>
              </a:ext>
            </a:extLst>
          </p:cNvPr>
          <p:cNvSpPr txBox="1"/>
          <p:nvPr/>
        </p:nvSpPr>
        <p:spPr>
          <a:xfrm>
            <a:off x="3757379"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JUN</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2" name="Google Shape;409;p38">
            <a:extLst>
              <a:ext uri="{FF2B5EF4-FFF2-40B4-BE49-F238E27FC236}">
                <a16:creationId xmlns:a16="http://schemas.microsoft.com/office/drawing/2014/main" id="{09BE7F3E-222B-9622-B2BA-9F81D34CDB8D}"/>
              </a:ext>
            </a:extLst>
          </p:cNvPr>
          <p:cNvSpPr txBox="1"/>
          <p:nvPr/>
        </p:nvSpPr>
        <p:spPr>
          <a:xfrm>
            <a:off x="4932217"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AUG</a:t>
            </a:r>
          </a:p>
          <a:p>
            <a:pPr marL="0" marR="0" lvl="0" indent="0" algn="l" rtl="0">
              <a:lnSpc>
                <a:spcPct val="100000"/>
              </a:lnSpc>
              <a:spcBef>
                <a:spcPts val="0"/>
              </a:spcBef>
              <a:spcAft>
                <a:spcPts val="0"/>
              </a:spcAft>
              <a:buNone/>
            </a:pP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3" name="Google Shape;411;p38">
            <a:extLst>
              <a:ext uri="{FF2B5EF4-FFF2-40B4-BE49-F238E27FC236}">
                <a16:creationId xmlns:a16="http://schemas.microsoft.com/office/drawing/2014/main" id="{CC3E5FBE-768D-E8C0-BEE8-8FBE9F14EB81}"/>
              </a:ext>
            </a:extLst>
          </p:cNvPr>
          <p:cNvSpPr txBox="1"/>
          <p:nvPr/>
        </p:nvSpPr>
        <p:spPr>
          <a:xfrm>
            <a:off x="6122181"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da-DK"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OCT</a:t>
            </a:r>
          </a:p>
          <a:p>
            <a:pPr marL="0" marR="0" lvl="0" indent="0" algn="l" rtl="0">
              <a:lnSpc>
                <a:spcPct val="100000"/>
              </a:lnSpc>
              <a:spcBef>
                <a:spcPts val="0"/>
              </a:spcBef>
              <a:spcAft>
                <a:spcPts val="0"/>
              </a:spcAft>
              <a:buNone/>
            </a:pPr>
            <a:r>
              <a:rPr lang="da-DK"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amet</a:t>
            </a:r>
            <a:endParaRPr lang="da-DK"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4" name="Google Shape;413;p38">
            <a:extLst>
              <a:ext uri="{FF2B5EF4-FFF2-40B4-BE49-F238E27FC236}">
                <a16:creationId xmlns:a16="http://schemas.microsoft.com/office/drawing/2014/main" id="{3FE71D36-CC3C-6742-F355-4012781D9CA8}"/>
              </a:ext>
            </a:extLst>
          </p:cNvPr>
          <p:cNvSpPr txBox="1"/>
          <p:nvPr/>
        </p:nvSpPr>
        <p:spPr>
          <a:xfrm>
            <a:off x="7300112" y="3683000"/>
            <a:ext cx="925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DEC</a:t>
            </a:r>
          </a:p>
          <a:p>
            <a:pPr marL="0" marR="0" lvl="0" indent="0" algn="l" rtl="0">
              <a:lnSpc>
                <a:spcPct val="100000"/>
              </a:lnSpc>
              <a:spcBef>
                <a:spcPts val="0"/>
              </a:spcBef>
              <a:spcAft>
                <a:spcPts val="0"/>
              </a:spcAft>
              <a:buClr>
                <a:srgbClr val="000000"/>
              </a:buClr>
              <a:buFont typeface="Arial"/>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Tree>
    <p:extLst>
      <p:ext uri="{BB962C8B-B14F-4D97-AF65-F5344CB8AC3E}">
        <p14:creationId xmlns:p14="http://schemas.microsoft.com/office/powerpoint/2010/main" val="3383087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88559421-311B-A398-DE3C-2BBB791C293E}"/>
              </a:ext>
            </a:extLst>
          </p:cNvPr>
          <p:cNvSpPr txBox="1">
            <a:spLocks/>
          </p:cNvSpPr>
          <p:nvPr/>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Roadmap</a:t>
            </a:r>
            <a:endParaRPr lang="en-US" dirty="0"/>
          </a:p>
        </p:txBody>
      </p:sp>
      <p:grpSp>
        <p:nvGrpSpPr>
          <p:cNvPr id="3" name="Google Shape;422;p39">
            <a:extLst>
              <a:ext uri="{FF2B5EF4-FFF2-40B4-BE49-F238E27FC236}">
                <a16:creationId xmlns:a16="http://schemas.microsoft.com/office/drawing/2014/main" id="{210EC2DB-ADFD-65B0-D091-3987BA7BA9FF}"/>
              </a:ext>
            </a:extLst>
          </p:cNvPr>
          <p:cNvGrpSpPr/>
          <p:nvPr/>
        </p:nvGrpSpPr>
        <p:grpSpPr>
          <a:xfrm>
            <a:off x="1786338" y="1478292"/>
            <a:ext cx="473400" cy="473400"/>
            <a:chOff x="1786339" y="1703401"/>
            <a:chExt cx="473400" cy="473400"/>
          </a:xfrm>
        </p:grpSpPr>
        <p:sp>
          <p:nvSpPr>
            <p:cNvPr id="4" name="Google Shape;423;p39">
              <a:extLst>
                <a:ext uri="{FF2B5EF4-FFF2-40B4-BE49-F238E27FC236}">
                  <a16:creationId xmlns:a16="http://schemas.microsoft.com/office/drawing/2014/main" id="{687819CB-C26F-2BA4-5555-D1E7AA695429}"/>
                </a:ext>
              </a:extLst>
            </p:cNvPr>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5" name="Google Shape;424;p39">
              <a:extLst>
                <a:ext uri="{FF2B5EF4-FFF2-40B4-BE49-F238E27FC236}">
                  <a16:creationId xmlns:a16="http://schemas.microsoft.com/office/drawing/2014/main" id="{CDEEF4BD-5CB1-7FF6-277C-259CC96A3AE1}"/>
                </a:ext>
              </a:extLst>
            </p:cNvPr>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1</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6" name="Google Shape;425;p39">
            <a:extLst>
              <a:ext uri="{FF2B5EF4-FFF2-40B4-BE49-F238E27FC236}">
                <a16:creationId xmlns:a16="http://schemas.microsoft.com/office/drawing/2014/main" id="{DE61D4E4-5960-32E9-1809-AE721E8D5960}"/>
              </a:ext>
            </a:extLst>
          </p:cNvPr>
          <p:cNvGrpSpPr/>
          <p:nvPr/>
        </p:nvGrpSpPr>
        <p:grpSpPr>
          <a:xfrm>
            <a:off x="3814413" y="1478292"/>
            <a:ext cx="473400" cy="473400"/>
            <a:chOff x="3814414" y="1703401"/>
            <a:chExt cx="473400" cy="473400"/>
          </a:xfrm>
          <a:solidFill>
            <a:srgbClr val="AC0C5C"/>
          </a:solidFill>
        </p:grpSpPr>
        <p:sp>
          <p:nvSpPr>
            <p:cNvPr id="7" name="Google Shape;426;p39">
              <a:extLst>
                <a:ext uri="{FF2B5EF4-FFF2-40B4-BE49-F238E27FC236}">
                  <a16:creationId xmlns:a16="http://schemas.microsoft.com/office/drawing/2014/main" id="{0D0F04B3-FF50-4C94-0CF1-FC4FC8F5FF31}"/>
                </a:ext>
              </a:extLst>
            </p:cNvPr>
            <p:cNvSpPr/>
            <p:nvPr/>
          </p:nvSpPr>
          <p:spPr>
            <a:xfrm rot="8100000">
              <a:off x="3883742" y="1772729"/>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8" name="Google Shape;427;p39">
              <a:extLst>
                <a:ext uri="{FF2B5EF4-FFF2-40B4-BE49-F238E27FC236}">
                  <a16:creationId xmlns:a16="http://schemas.microsoft.com/office/drawing/2014/main" id="{DBB316EA-D86B-8E25-61A2-356241F3A777}"/>
                </a:ext>
              </a:extLst>
            </p:cNvPr>
            <p:cNvSpPr/>
            <p:nvPr/>
          </p:nvSpPr>
          <p:spPr>
            <a:xfrm>
              <a:off x="3984064" y="1866499"/>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3</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9" name="Google Shape;428;p39">
            <a:extLst>
              <a:ext uri="{FF2B5EF4-FFF2-40B4-BE49-F238E27FC236}">
                <a16:creationId xmlns:a16="http://schemas.microsoft.com/office/drawing/2014/main" id="{8F6DA1EE-F7F5-1413-FE93-BAFFF9D94254}"/>
              </a:ext>
            </a:extLst>
          </p:cNvPr>
          <p:cNvGrpSpPr/>
          <p:nvPr/>
        </p:nvGrpSpPr>
        <p:grpSpPr>
          <a:xfrm>
            <a:off x="5842488" y="1478292"/>
            <a:ext cx="473400" cy="473400"/>
            <a:chOff x="5842489" y="1703401"/>
            <a:chExt cx="473400" cy="473400"/>
          </a:xfrm>
          <a:solidFill>
            <a:srgbClr val="D14B92"/>
          </a:solidFill>
        </p:grpSpPr>
        <p:sp>
          <p:nvSpPr>
            <p:cNvPr id="10" name="Google Shape;429;p39">
              <a:extLst>
                <a:ext uri="{FF2B5EF4-FFF2-40B4-BE49-F238E27FC236}">
                  <a16:creationId xmlns:a16="http://schemas.microsoft.com/office/drawing/2014/main" id="{64CA21EC-FD0C-ABC6-D1A1-1F103EF91F71}"/>
                </a:ext>
              </a:extLst>
            </p:cNvPr>
            <p:cNvSpPr/>
            <p:nvPr/>
          </p:nvSpPr>
          <p:spPr>
            <a:xfrm rot="8100000">
              <a:off x="5911817" y="1772729"/>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Tahoma" panose="020B0604030504040204" pitchFamily="34" charset="0"/>
                <a:cs typeface="Tahoma" panose="020B0604030504040204" pitchFamily="34" charset="0"/>
                <a:sym typeface="Fira Sans"/>
              </a:endParaRPr>
            </a:p>
          </p:txBody>
        </p:sp>
        <p:sp>
          <p:nvSpPr>
            <p:cNvPr id="11" name="Google Shape;430;p39">
              <a:extLst>
                <a:ext uri="{FF2B5EF4-FFF2-40B4-BE49-F238E27FC236}">
                  <a16:creationId xmlns:a16="http://schemas.microsoft.com/office/drawing/2014/main" id="{742FB5B9-0F50-AFD5-985A-867A4B487B53}"/>
                </a:ext>
              </a:extLst>
            </p:cNvPr>
            <p:cNvSpPr/>
            <p:nvPr/>
          </p:nvSpPr>
          <p:spPr>
            <a:xfrm>
              <a:off x="6012139" y="1866499"/>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5</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12" name="Google Shape;431;p39">
            <a:extLst>
              <a:ext uri="{FF2B5EF4-FFF2-40B4-BE49-F238E27FC236}">
                <a16:creationId xmlns:a16="http://schemas.microsoft.com/office/drawing/2014/main" id="{0B4ED806-C058-8F89-265B-F8229DDCD3CB}"/>
              </a:ext>
            </a:extLst>
          </p:cNvPr>
          <p:cNvGrpSpPr/>
          <p:nvPr/>
        </p:nvGrpSpPr>
        <p:grpSpPr>
          <a:xfrm>
            <a:off x="6880813" y="3351191"/>
            <a:ext cx="473400" cy="473400"/>
            <a:chOff x="6880814" y="3576300"/>
            <a:chExt cx="473400" cy="473400"/>
          </a:xfrm>
          <a:solidFill>
            <a:srgbClr val="FC6CAA"/>
          </a:solidFill>
        </p:grpSpPr>
        <p:sp>
          <p:nvSpPr>
            <p:cNvPr id="13" name="Google Shape;432;p39">
              <a:extLst>
                <a:ext uri="{FF2B5EF4-FFF2-40B4-BE49-F238E27FC236}">
                  <a16:creationId xmlns:a16="http://schemas.microsoft.com/office/drawing/2014/main" id="{53419517-EA18-3D71-CB0C-4CCEBF17EDC7}"/>
                </a:ext>
              </a:extLst>
            </p:cNvPr>
            <p:cNvSpPr/>
            <p:nvPr/>
          </p:nvSpPr>
          <p:spPr>
            <a:xfrm rot="-2700000">
              <a:off x="6950142"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14" name="Google Shape;433;p39">
              <a:extLst>
                <a:ext uri="{FF2B5EF4-FFF2-40B4-BE49-F238E27FC236}">
                  <a16:creationId xmlns:a16="http://schemas.microsoft.com/office/drawing/2014/main" id="{74526A8E-9649-D06F-A868-9C3F516AD285}"/>
                </a:ext>
              </a:extLst>
            </p:cNvPr>
            <p:cNvSpPr/>
            <p:nvPr/>
          </p:nvSpPr>
          <p:spPr>
            <a:xfrm flipH="1">
              <a:off x="7050464"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6</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15" name="Google Shape;434;p39">
            <a:extLst>
              <a:ext uri="{FF2B5EF4-FFF2-40B4-BE49-F238E27FC236}">
                <a16:creationId xmlns:a16="http://schemas.microsoft.com/office/drawing/2014/main" id="{F391B1A1-8D35-36EE-C7DC-6256C768294E}"/>
              </a:ext>
            </a:extLst>
          </p:cNvPr>
          <p:cNvGrpSpPr/>
          <p:nvPr/>
        </p:nvGrpSpPr>
        <p:grpSpPr>
          <a:xfrm>
            <a:off x="4852738" y="3351191"/>
            <a:ext cx="473400" cy="473400"/>
            <a:chOff x="4852739" y="3576300"/>
            <a:chExt cx="473400" cy="473400"/>
          </a:xfrm>
          <a:solidFill>
            <a:srgbClr val="C7284F"/>
          </a:solidFill>
        </p:grpSpPr>
        <p:sp>
          <p:nvSpPr>
            <p:cNvPr id="16" name="Google Shape;435;p39">
              <a:extLst>
                <a:ext uri="{FF2B5EF4-FFF2-40B4-BE49-F238E27FC236}">
                  <a16:creationId xmlns:a16="http://schemas.microsoft.com/office/drawing/2014/main" id="{AE48AC9A-0EBE-663B-000C-90301BFEFC1A}"/>
                </a:ext>
              </a:extLst>
            </p:cNvPr>
            <p:cNvSpPr/>
            <p:nvPr/>
          </p:nvSpPr>
          <p:spPr>
            <a:xfrm rot="-2700000">
              <a:off x="4922067"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17" name="Google Shape;436;p39">
              <a:extLst>
                <a:ext uri="{FF2B5EF4-FFF2-40B4-BE49-F238E27FC236}">
                  <a16:creationId xmlns:a16="http://schemas.microsoft.com/office/drawing/2014/main" id="{EE833EA8-9B1C-259D-5F0A-3E12CEE5CC20}"/>
                </a:ext>
              </a:extLst>
            </p:cNvPr>
            <p:cNvSpPr/>
            <p:nvPr/>
          </p:nvSpPr>
          <p:spPr>
            <a:xfrm flipH="1">
              <a:off x="5022389"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4</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18" name="Google Shape;437;p39">
            <a:extLst>
              <a:ext uri="{FF2B5EF4-FFF2-40B4-BE49-F238E27FC236}">
                <a16:creationId xmlns:a16="http://schemas.microsoft.com/office/drawing/2014/main" id="{EB4536BF-ACF2-26B0-F212-F4C70E99708B}"/>
              </a:ext>
            </a:extLst>
          </p:cNvPr>
          <p:cNvGrpSpPr/>
          <p:nvPr/>
        </p:nvGrpSpPr>
        <p:grpSpPr>
          <a:xfrm>
            <a:off x="2824663" y="3351191"/>
            <a:ext cx="473400" cy="473400"/>
            <a:chOff x="2824664" y="3576300"/>
            <a:chExt cx="473400" cy="473400"/>
          </a:xfrm>
          <a:solidFill>
            <a:srgbClr val="563E82"/>
          </a:solidFill>
        </p:grpSpPr>
        <p:sp>
          <p:nvSpPr>
            <p:cNvPr id="19" name="Google Shape;438;p39">
              <a:extLst>
                <a:ext uri="{FF2B5EF4-FFF2-40B4-BE49-F238E27FC236}">
                  <a16:creationId xmlns:a16="http://schemas.microsoft.com/office/drawing/2014/main" id="{76039783-6A4F-973B-E64D-1C11C8424994}"/>
                </a:ext>
              </a:extLst>
            </p:cNvPr>
            <p:cNvSpPr/>
            <p:nvPr/>
          </p:nvSpPr>
          <p:spPr>
            <a:xfrm rot="-2700000">
              <a:off x="2893992"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20" name="Google Shape;439;p39">
              <a:extLst>
                <a:ext uri="{FF2B5EF4-FFF2-40B4-BE49-F238E27FC236}">
                  <a16:creationId xmlns:a16="http://schemas.microsoft.com/office/drawing/2014/main" id="{2C006B62-650A-611F-A32E-A9DA7A5D1485}"/>
                </a:ext>
              </a:extLst>
            </p:cNvPr>
            <p:cNvSpPr/>
            <p:nvPr/>
          </p:nvSpPr>
          <p:spPr>
            <a:xfrm flipH="1">
              <a:off x="2994314"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2</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sp>
        <p:nvSpPr>
          <p:cNvPr id="21" name="Google Shape;440;p39">
            <a:extLst>
              <a:ext uri="{FF2B5EF4-FFF2-40B4-BE49-F238E27FC236}">
                <a16:creationId xmlns:a16="http://schemas.microsoft.com/office/drawing/2014/main" id="{26ACD7F2-BF91-3837-8817-F509D8E9BDB8}"/>
              </a:ext>
            </a:extLst>
          </p:cNvPr>
          <p:cNvSpPr txBox="1"/>
          <p:nvPr/>
        </p:nvSpPr>
        <p:spPr>
          <a:xfrm>
            <a:off x="1169453" y="924002"/>
            <a:ext cx="1809413"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22" name="Google Shape;441;p39">
            <a:extLst>
              <a:ext uri="{FF2B5EF4-FFF2-40B4-BE49-F238E27FC236}">
                <a16:creationId xmlns:a16="http://schemas.microsoft.com/office/drawing/2014/main" id="{54E5854A-4CA1-51E1-7F5D-B3610743F10E}"/>
              </a:ext>
            </a:extLst>
          </p:cNvPr>
          <p:cNvSpPr txBox="1"/>
          <p:nvPr/>
        </p:nvSpPr>
        <p:spPr>
          <a:xfrm>
            <a:off x="3161021" y="937942"/>
            <a:ext cx="1715589"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da-DK"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amet</a:t>
            </a:r>
            <a:endParaRPr lang="da-DK"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3" name="Google Shape;442;p39">
            <a:extLst>
              <a:ext uri="{FF2B5EF4-FFF2-40B4-BE49-F238E27FC236}">
                <a16:creationId xmlns:a16="http://schemas.microsoft.com/office/drawing/2014/main" id="{335139B9-05EB-8332-B99A-1D147DE26814}"/>
              </a:ext>
            </a:extLst>
          </p:cNvPr>
          <p:cNvSpPr txBox="1"/>
          <p:nvPr/>
        </p:nvSpPr>
        <p:spPr>
          <a:xfrm>
            <a:off x="5187211" y="930991"/>
            <a:ext cx="1863856"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4" name="Google Shape;443;p39">
            <a:extLst>
              <a:ext uri="{FF2B5EF4-FFF2-40B4-BE49-F238E27FC236}">
                <a16:creationId xmlns:a16="http://schemas.microsoft.com/office/drawing/2014/main" id="{990AF265-A402-71C9-B916-30A55482973E}"/>
              </a:ext>
            </a:extLst>
          </p:cNvPr>
          <p:cNvSpPr txBox="1"/>
          <p:nvPr/>
        </p:nvSpPr>
        <p:spPr>
          <a:xfrm>
            <a:off x="2155263" y="3838491"/>
            <a:ext cx="18288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5" name="Google Shape;444;p39">
            <a:extLst>
              <a:ext uri="{FF2B5EF4-FFF2-40B4-BE49-F238E27FC236}">
                <a16:creationId xmlns:a16="http://schemas.microsoft.com/office/drawing/2014/main" id="{15DA14CF-5B78-4A53-3CF0-E90FB626BDD9}"/>
              </a:ext>
            </a:extLst>
          </p:cNvPr>
          <p:cNvSpPr txBox="1"/>
          <p:nvPr/>
        </p:nvSpPr>
        <p:spPr>
          <a:xfrm>
            <a:off x="4187990" y="3838491"/>
            <a:ext cx="1824148"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6" name="Google Shape;445;p39">
            <a:extLst>
              <a:ext uri="{FF2B5EF4-FFF2-40B4-BE49-F238E27FC236}">
                <a16:creationId xmlns:a16="http://schemas.microsoft.com/office/drawing/2014/main" id="{2329C673-9023-CA15-F5EB-FDA7EAE8E132}"/>
              </a:ext>
            </a:extLst>
          </p:cNvPr>
          <p:cNvSpPr txBox="1"/>
          <p:nvPr/>
        </p:nvSpPr>
        <p:spPr>
          <a:xfrm>
            <a:off x="6263739" y="3838491"/>
            <a:ext cx="1746835"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a:t>
            </a:r>
          </a:p>
        </p:txBody>
      </p:sp>
    </p:spTree>
    <p:extLst>
      <p:ext uri="{BB962C8B-B14F-4D97-AF65-F5344CB8AC3E}">
        <p14:creationId xmlns:p14="http://schemas.microsoft.com/office/powerpoint/2010/main" val="124505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0612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6072F8-94BC-008E-C115-946E16BE7A70}"/>
              </a:ext>
            </a:extLst>
          </p:cNvPr>
          <p:cNvSpPr>
            <a:spLocks noGrp="1"/>
          </p:cNvSpPr>
          <p:nvPr>
            <p:ph sz="quarter" idx="10"/>
          </p:nvPr>
        </p:nvSpPr>
        <p:spPr/>
        <p:txBody>
          <a:bodyPr/>
          <a:lstStyle/>
          <a:p>
            <a:endParaRPr lang="en-US" dirty="0"/>
          </a:p>
        </p:txBody>
      </p:sp>
    </p:spTree>
    <p:extLst>
      <p:ext uri="{BB962C8B-B14F-4D97-AF65-F5344CB8AC3E}">
        <p14:creationId xmlns:p14="http://schemas.microsoft.com/office/powerpoint/2010/main" val="3502656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DD50B-2E84-4282-8359-5B4D5181DC33}"/>
              </a:ext>
            </a:extLst>
          </p:cNvPr>
          <p:cNvSpPr>
            <a:spLocks noGrp="1"/>
          </p:cNvSpPr>
          <p:nvPr>
            <p:ph type="ctrTitle"/>
          </p:nvPr>
        </p:nvSpPr>
        <p:spPr/>
        <p:txBody>
          <a:bodyPr/>
          <a:lstStyle/>
          <a:p>
            <a:r>
              <a:rPr lang="en-US" dirty="0"/>
              <a:t>Alternate cover slide if adding your institution’s logo. Avoid &gt;3 rows or font will be hard to read</a:t>
            </a:r>
          </a:p>
        </p:txBody>
      </p:sp>
      <p:sp>
        <p:nvSpPr>
          <p:cNvPr id="3" name="Subtitle 2">
            <a:extLst>
              <a:ext uri="{FF2B5EF4-FFF2-40B4-BE49-F238E27FC236}">
                <a16:creationId xmlns:a16="http://schemas.microsoft.com/office/drawing/2014/main" id="{E74D1694-B338-41A9-895B-5C1D7E5DDAD9}"/>
              </a:ext>
            </a:extLst>
          </p:cNvPr>
          <p:cNvSpPr>
            <a:spLocks noGrp="1"/>
          </p:cNvSpPr>
          <p:nvPr>
            <p:ph type="subTitle" idx="1"/>
          </p:nvPr>
        </p:nvSpPr>
        <p:spPr/>
        <p:txBody>
          <a:bodyPr/>
          <a:lstStyle/>
          <a:p>
            <a:pPr marL="0"/>
            <a:r>
              <a:rPr lang="en-US" dirty="0"/>
              <a:t>Sharon Hillier</a:t>
            </a:r>
          </a:p>
          <a:p>
            <a:pPr marL="0"/>
            <a:r>
              <a:rPr lang="en-US" dirty="0"/>
              <a:t>University of Pittsburgh School of Medicine</a:t>
            </a:r>
          </a:p>
          <a:p>
            <a:pPr marL="0"/>
            <a:r>
              <a:rPr lang="en-US" dirty="0"/>
              <a:t>Pittsburgh, PA</a:t>
            </a:r>
          </a:p>
          <a:p>
            <a:pPr marL="0"/>
            <a:r>
              <a:rPr lang="en-US" dirty="0"/>
              <a:t>March 22, 2022</a:t>
            </a:r>
          </a:p>
          <a:p>
            <a:endParaRPr lang="en-US" dirty="0"/>
          </a:p>
        </p:txBody>
      </p:sp>
    </p:spTree>
    <p:extLst>
      <p:ext uri="{BB962C8B-B14F-4D97-AF65-F5344CB8AC3E}">
        <p14:creationId xmlns:p14="http://schemas.microsoft.com/office/powerpoint/2010/main" val="2567400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B9A1A7B-8D3D-4D11-B439-F18FCA833FC1}"/>
              </a:ext>
            </a:extLst>
          </p:cNvPr>
          <p:cNvSpPr>
            <a:spLocks noGrp="1"/>
          </p:cNvSpPr>
          <p:nvPr>
            <p:ph type="ctrTitle"/>
          </p:nvPr>
        </p:nvSpPr>
        <p:spPr/>
        <p:txBody>
          <a:bodyPr/>
          <a:lstStyle/>
          <a:p>
            <a:endParaRPr lang="en-US" dirty="0"/>
          </a:p>
        </p:txBody>
      </p:sp>
      <p:sp>
        <p:nvSpPr>
          <p:cNvPr id="9" name="Text Placeholder 8">
            <a:extLst>
              <a:ext uri="{FF2B5EF4-FFF2-40B4-BE49-F238E27FC236}">
                <a16:creationId xmlns:a16="http://schemas.microsoft.com/office/drawing/2014/main" id="{90A7B0B2-1E93-4E8D-90C7-72679C5E2931}"/>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980780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1DEE073-8234-4951-8FCB-AB798A250375}"/>
              </a:ext>
            </a:extLst>
          </p:cNvPr>
          <p:cNvSpPr>
            <a:spLocks noGrp="1"/>
          </p:cNvSpPr>
          <p:nvPr>
            <p:ph type="ctrTitle"/>
          </p:nvPr>
        </p:nvSpPr>
        <p:spPr/>
        <p:txBody>
          <a:bodyPr/>
          <a:lstStyle/>
          <a:p>
            <a:endParaRPr lang="en-US" dirty="0"/>
          </a:p>
        </p:txBody>
      </p:sp>
      <p:sp>
        <p:nvSpPr>
          <p:cNvPr id="7" name="Text Placeholder 6">
            <a:extLst>
              <a:ext uri="{FF2B5EF4-FFF2-40B4-BE49-F238E27FC236}">
                <a16:creationId xmlns:a16="http://schemas.microsoft.com/office/drawing/2014/main" id="{07C8B8C7-C970-40F6-BC85-B317B866FD9F}"/>
              </a:ext>
            </a:extLst>
          </p:cNvPr>
          <p:cNvSpPr>
            <a:spLocks noGrp="1"/>
          </p:cNvSpPr>
          <p:nvPr>
            <p:ph type="body" sz="quarter" idx="10"/>
          </p:nvPr>
        </p:nvSpPr>
        <p:spPr/>
        <p:txBody>
          <a:bodyPr/>
          <a:lstStyle/>
          <a:p>
            <a:endParaRPr lang="en-US" dirty="0"/>
          </a:p>
        </p:txBody>
      </p:sp>
      <p:sp>
        <p:nvSpPr>
          <p:cNvPr id="8" name="Text Placeholder 7">
            <a:extLst>
              <a:ext uri="{FF2B5EF4-FFF2-40B4-BE49-F238E27FC236}">
                <a16:creationId xmlns:a16="http://schemas.microsoft.com/office/drawing/2014/main" id="{C23FDEBC-1D6D-4541-B763-8C55A887C68E}"/>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509474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C5AC8A-9D8C-40F5-8E57-D38536BA4C46}"/>
              </a:ext>
            </a:extLst>
          </p:cNvPr>
          <p:cNvSpPr>
            <a:spLocks noGrp="1"/>
          </p:cNvSpPr>
          <p:nvPr>
            <p:ph type="ctrTitle"/>
          </p:nvPr>
        </p:nvSpPr>
        <p:spPr/>
        <p:txBody>
          <a:bodyPr/>
          <a:lstStyle/>
          <a:p>
            <a:endParaRPr lang="en-US" dirty="0"/>
          </a:p>
        </p:txBody>
      </p:sp>
      <p:sp>
        <p:nvSpPr>
          <p:cNvPr id="6" name="Text Placeholder 5">
            <a:extLst>
              <a:ext uri="{FF2B5EF4-FFF2-40B4-BE49-F238E27FC236}">
                <a16:creationId xmlns:a16="http://schemas.microsoft.com/office/drawing/2014/main" id="{C1867EA6-30F1-4B3A-8F40-29663AEF0B55}"/>
              </a:ext>
            </a:extLst>
          </p:cNvPr>
          <p:cNvSpPr>
            <a:spLocks noGrp="1"/>
          </p:cNvSpPr>
          <p:nvPr>
            <p:ph type="body" sz="quarter" idx="10"/>
          </p:nvPr>
        </p:nvSpPr>
        <p:spPr/>
        <p:txBody>
          <a:bodyPr/>
          <a:lstStyle/>
          <a:p>
            <a:endParaRPr lang="en-US" dirty="0"/>
          </a:p>
        </p:txBody>
      </p:sp>
      <p:sp>
        <p:nvSpPr>
          <p:cNvPr id="7" name="Text Placeholder 6">
            <a:extLst>
              <a:ext uri="{FF2B5EF4-FFF2-40B4-BE49-F238E27FC236}">
                <a16:creationId xmlns:a16="http://schemas.microsoft.com/office/drawing/2014/main" id="{37989E2A-82F8-44F6-9256-858BDE30BA16}"/>
              </a:ext>
            </a:extLst>
          </p:cNvPr>
          <p:cNvSpPr>
            <a:spLocks noGrp="1"/>
          </p:cNvSpPr>
          <p:nvPr>
            <p:ph type="body" sz="quarter" idx="11"/>
          </p:nvPr>
        </p:nvSpPr>
        <p:spPr/>
        <p:txBody>
          <a:bodyPr/>
          <a:lstStyle/>
          <a:p>
            <a:endParaRPr lang="en-US" dirty="0"/>
          </a:p>
        </p:txBody>
      </p:sp>
      <p:sp>
        <p:nvSpPr>
          <p:cNvPr id="8" name="Text Placeholder 7">
            <a:extLst>
              <a:ext uri="{FF2B5EF4-FFF2-40B4-BE49-F238E27FC236}">
                <a16:creationId xmlns:a16="http://schemas.microsoft.com/office/drawing/2014/main" id="{D9E47ED4-1F50-41BD-8E34-FAADC48DD83B}"/>
              </a:ext>
            </a:extLst>
          </p:cNvPr>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631520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CCEEAE3-C8C0-4EB6-B4E5-D71ABD98F085}"/>
              </a:ext>
            </a:extLst>
          </p:cNvPr>
          <p:cNvSpPr>
            <a:spLocks noGrp="1"/>
          </p:cNvSpPr>
          <p:nvPr>
            <p:ph type="ctrTitle"/>
          </p:nvPr>
        </p:nvSpPr>
        <p:spPr/>
        <p:txBody>
          <a:bodyPr/>
          <a:lstStyle/>
          <a:p>
            <a:endParaRPr lang="en-US" dirty="0"/>
          </a:p>
        </p:txBody>
      </p:sp>
      <p:sp>
        <p:nvSpPr>
          <p:cNvPr id="13" name="Text Placeholder 12">
            <a:extLst>
              <a:ext uri="{FF2B5EF4-FFF2-40B4-BE49-F238E27FC236}">
                <a16:creationId xmlns:a16="http://schemas.microsoft.com/office/drawing/2014/main" id="{0BC41245-0899-4533-8D54-E059F795AF9C}"/>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328215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5385CCB-D917-4D01-B183-7EA43141228E}"/>
              </a:ext>
            </a:extLst>
          </p:cNvPr>
          <p:cNvSpPr>
            <a:spLocks noGrp="1"/>
          </p:cNvSpPr>
          <p:nvPr>
            <p:ph type="ctrTitle"/>
          </p:nvPr>
        </p:nvSpPr>
        <p:spPr/>
        <p:txBody>
          <a:bodyPr/>
          <a:lstStyle/>
          <a:p>
            <a:endParaRPr lang="en-US" dirty="0"/>
          </a:p>
        </p:txBody>
      </p:sp>
      <p:sp>
        <p:nvSpPr>
          <p:cNvPr id="14" name="Text Placeholder 13">
            <a:extLst>
              <a:ext uri="{FF2B5EF4-FFF2-40B4-BE49-F238E27FC236}">
                <a16:creationId xmlns:a16="http://schemas.microsoft.com/office/drawing/2014/main" id="{0BF749FC-C516-4B2B-A388-981F3AB2F60D}"/>
              </a:ext>
            </a:extLst>
          </p:cNvPr>
          <p:cNvSpPr>
            <a:spLocks noGrp="1"/>
          </p:cNvSpPr>
          <p:nvPr>
            <p:ph type="body" sz="quarter" idx="10"/>
          </p:nvPr>
        </p:nvSpPr>
        <p:spPr/>
        <p:txBody>
          <a:bodyPr/>
          <a:lstStyle/>
          <a:p>
            <a:endParaRPr lang="en-US" dirty="0"/>
          </a:p>
        </p:txBody>
      </p:sp>
      <p:sp>
        <p:nvSpPr>
          <p:cNvPr id="15" name="Text Placeholder 14">
            <a:extLst>
              <a:ext uri="{FF2B5EF4-FFF2-40B4-BE49-F238E27FC236}">
                <a16:creationId xmlns:a16="http://schemas.microsoft.com/office/drawing/2014/main" id="{A1786C73-5F36-4D6C-9E88-50A301117123}"/>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631893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782D0A2-FAA9-4B3A-B1C9-8C581DD3AB46}"/>
              </a:ext>
            </a:extLst>
          </p:cNvPr>
          <p:cNvSpPr>
            <a:spLocks noGrp="1"/>
          </p:cNvSpPr>
          <p:nvPr>
            <p:ph type="ctrTitle"/>
          </p:nvPr>
        </p:nvSpPr>
        <p:spPr/>
        <p:txBody>
          <a:bodyPr/>
          <a:lstStyle/>
          <a:p>
            <a:endParaRPr lang="en-US" dirty="0"/>
          </a:p>
        </p:txBody>
      </p:sp>
      <p:sp>
        <p:nvSpPr>
          <p:cNvPr id="12" name="Text Placeholder 11">
            <a:extLst>
              <a:ext uri="{FF2B5EF4-FFF2-40B4-BE49-F238E27FC236}">
                <a16:creationId xmlns:a16="http://schemas.microsoft.com/office/drawing/2014/main" id="{24634159-6F82-4EF1-9221-252C2BF6B4CF}"/>
              </a:ext>
            </a:extLst>
          </p:cNvPr>
          <p:cNvSpPr>
            <a:spLocks noGrp="1"/>
          </p:cNvSpPr>
          <p:nvPr>
            <p:ph type="body" sz="quarter" idx="10"/>
          </p:nvPr>
        </p:nvSpPr>
        <p:spPr/>
        <p:txBody>
          <a:bodyPr/>
          <a:lstStyle/>
          <a:p>
            <a:endParaRPr lang="en-US" dirty="0"/>
          </a:p>
        </p:txBody>
      </p:sp>
      <p:sp>
        <p:nvSpPr>
          <p:cNvPr id="13" name="Picture Placeholder 12">
            <a:extLst>
              <a:ext uri="{FF2B5EF4-FFF2-40B4-BE49-F238E27FC236}">
                <a16:creationId xmlns:a16="http://schemas.microsoft.com/office/drawing/2014/main" id="{ED90D5DB-EB7A-477C-A6E8-DA212180B3B0}"/>
              </a:ext>
            </a:extLst>
          </p:cNvPr>
          <p:cNvSpPr>
            <a:spLocks noGrp="1"/>
          </p:cNvSpPr>
          <p:nvPr>
            <p:ph type="pic" sz="quarter" idx="11"/>
          </p:nvPr>
        </p:nvSpPr>
        <p:spPr/>
        <p:txBody>
          <a:bodyPr/>
          <a:lstStyle/>
          <a:p>
            <a:endParaRPr lang="en-US"/>
          </a:p>
        </p:txBody>
      </p:sp>
    </p:spTree>
    <p:extLst>
      <p:ext uri="{BB962C8B-B14F-4D97-AF65-F5344CB8AC3E}">
        <p14:creationId xmlns:p14="http://schemas.microsoft.com/office/powerpoint/2010/main" val="4184362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E5F44D-8A56-4459-94FF-1C72978D8D19}"/>
              </a:ext>
            </a:extLst>
          </p:cNvPr>
          <p:cNvSpPr>
            <a:spLocks noGrp="1"/>
          </p:cNvSpPr>
          <p:nvPr>
            <p:ph type="ctrTitle"/>
          </p:nvPr>
        </p:nvSpPr>
        <p:spPr/>
        <p:txBody>
          <a:bodyPr/>
          <a:lstStyle/>
          <a:p>
            <a:endParaRPr lang="en-US" dirty="0"/>
          </a:p>
        </p:txBody>
      </p:sp>
      <p:sp>
        <p:nvSpPr>
          <p:cNvPr id="5" name="Chart Placeholder 4">
            <a:extLst>
              <a:ext uri="{FF2B5EF4-FFF2-40B4-BE49-F238E27FC236}">
                <a16:creationId xmlns:a16="http://schemas.microsoft.com/office/drawing/2014/main" id="{CA7B675E-6A69-47FC-9F66-289438BD6FA3}"/>
              </a:ext>
            </a:extLst>
          </p:cNvPr>
          <p:cNvSpPr>
            <a:spLocks noGrp="1"/>
          </p:cNvSpPr>
          <p:nvPr>
            <p:ph type="chart" sz="quarter" idx="10"/>
          </p:nvPr>
        </p:nvSpPr>
        <p:spPr/>
        <p:txBody>
          <a:bodyPr/>
          <a:lstStyle/>
          <a:p>
            <a:endParaRPr lang="en-US"/>
          </a:p>
        </p:txBody>
      </p:sp>
    </p:spTree>
    <p:extLst>
      <p:ext uri="{BB962C8B-B14F-4D97-AF65-F5344CB8AC3E}">
        <p14:creationId xmlns:p14="http://schemas.microsoft.com/office/powerpoint/2010/main" val="553466190"/>
      </p:ext>
    </p:extLst>
  </p:cSld>
  <p:clrMapOvr>
    <a:masterClrMapping/>
  </p:clrMapOvr>
</p:sld>
</file>

<file path=ppt/theme/theme1.xml><?xml version="1.0" encoding="utf-8"?>
<a:theme xmlns:a="http://schemas.openxmlformats.org/drawingml/2006/main" name="Alonso template">
  <a:themeElements>
    <a:clrScheme name="MATRIX">
      <a:dk1>
        <a:srgbClr val="410433"/>
      </a:dk1>
      <a:lt1>
        <a:srgbClr val="FFFFFF"/>
      </a:lt1>
      <a:dk2>
        <a:srgbClr val="9C9194"/>
      </a:dk2>
      <a:lt2>
        <a:srgbClr val="EBE7E4"/>
      </a:lt2>
      <a:accent1>
        <a:srgbClr val="441446"/>
      </a:accent1>
      <a:accent2>
        <a:srgbClr val="47376E"/>
      </a:accent2>
      <a:accent3>
        <a:srgbClr val="B22553"/>
      </a:accent3>
      <a:accent4>
        <a:srgbClr val="CC0759"/>
      </a:accent4>
      <a:accent5>
        <a:srgbClr val="B22A80"/>
      </a:accent5>
      <a:accent6>
        <a:srgbClr val="FC6CAA"/>
      </a:accent6>
      <a:hlink>
        <a:srgbClr val="E18515"/>
      </a:hlink>
      <a:folHlink>
        <a:srgbClr val="E6569D"/>
      </a:folHlink>
    </a:clrScheme>
    <a:fontScheme name="MATRIX">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7364</TotalTime>
  <Words>251</Words>
  <Application>Microsoft Office PowerPoint</Application>
  <PresentationFormat>On-screen Show (16:9)</PresentationFormat>
  <Paragraphs>48</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Fira Sans</vt:lpstr>
      <vt:lpstr>Calibri</vt:lpstr>
      <vt:lpstr>Fira Sans Light</vt:lpstr>
      <vt:lpstr>Tahoma</vt:lpstr>
      <vt:lpstr>Fira Sans SemiBold</vt:lpstr>
      <vt:lpstr>Arial</vt:lpstr>
      <vt:lpstr>Alonso template</vt:lpstr>
      <vt:lpstr>Tahoma 38 size font using white color. Avoid &gt;3 rows as font will reduce. It may be hard to see.</vt:lpstr>
      <vt:lpstr>Alternate cover slide if adding your institution’s logo. Avoid &gt;3 rows or font will be hard to read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Crowe, David</dc:creator>
  <cp:lastModifiedBy>Crowe, David</cp:lastModifiedBy>
  <cp:revision>417</cp:revision>
  <dcterms:modified xsi:type="dcterms:W3CDTF">2024-03-28T21:18:21Z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e4b1be8-281e-475d-98b0-21c3457e5a46_Enabled">
    <vt:lpwstr>true</vt:lpwstr>
  </property>
  <property fmtid="{D5CDD505-2E9C-101B-9397-08002B2CF9AE}" pid="3" name="MSIP_Label_5e4b1be8-281e-475d-98b0-21c3457e5a46_SetDate">
    <vt:lpwstr>2023-06-07T22:51:45Z</vt:lpwstr>
  </property>
  <property fmtid="{D5CDD505-2E9C-101B-9397-08002B2CF9AE}" pid="4" name="MSIP_Label_5e4b1be8-281e-475d-98b0-21c3457e5a46_Method">
    <vt:lpwstr>Standard</vt:lpwstr>
  </property>
  <property fmtid="{D5CDD505-2E9C-101B-9397-08002B2CF9AE}" pid="5" name="MSIP_Label_5e4b1be8-281e-475d-98b0-21c3457e5a46_Name">
    <vt:lpwstr>Public</vt:lpwstr>
  </property>
  <property fmtid="{D5CDD505-2E9C-101B-9397-08002B2CF9AE}" pid="6" name="MSIP_Label_5e4b1be8-281e-475d-98b0-21c3457e5a46_SiteId">
    <vt:lpwstr>8b3dd73e-4e72-4679-b191-56da1588712b</vt:lpwstr>
  </property>
  <property fmtid="{D5CDD505-2E9C-101B-9397-08002B2CF9AE}" pid="7" name="MSIP_Label_5e4b1be8-281e-475d-98b0-21c3457e5a46_ActionId">
    <vt:lpwstr>f8e7409d-14d8-48a4-93fc-2a1be365983b</vt:lpwstr>
  </property>
  <property fmtid="{D5CDD505-2E9C-101B-9397-08002B2CF9AE}" pid="8" name="MSIP_Label_5e4b1be8-281e-475d-98b0-21c3457e5a46_ContentBits">
    <vt:lpwstr>0</vt:lpwstr>
  </property>
</Properties>
</file>