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sldIdLst>
    <p:sldId id="393" r:id="rId2"/>
    <p:sldId id="415" r:id="rId3"/>
    <p:sldId id="377" r:id="rId4"/>
    <p:sldId id="404" r:id="rId5"/>
    <p:sldId id="405" r:id="rId6"/>
    <p:sldId id="398" r:id="rId7"/>
    <p:sldId id="406" r:id="rId8"/>
    <p:sldId id="407" r:id="rId9"/>
    <p:sldId id="400" r:id="rId10"/>
    <p:sldId id="401" r:id="rId11"/>
    <p:sldId id="421" r:id="rId12"/>
    <p:sldId id="422" r:id="rId13"/>
    <p:sldId id="412" r:id="rId14"/>
    <p:sldId id="413" r:id="rId15"/>
    <p:sldId id="420" r:id="rId16"/>
    <p:sldId id="402" r:id="rId17"/>
  </p:sldIdLst>
  <p:sldSz cx="9144000" cy="5143500" type="screen16x9"/>
  <p:notesSz cx="6858000" cy="9144000"/>
  <p:embeddedFontLst>
    <p:embeddedFont>
      <p:font typeface="Fira Sans" panose="020B0503050000020004" pitchFamily="34" charset="0"/>
      <p:regular r:id="rId19"/>
      <p:bold r:id="rId20"/>
      <p:italic r:id="rId21"/>
      <p:boldItalic r:id="rId22"/>
    </p:embeddedFont>
    <p:embeddedFont>
      <p:font typeface="Fira Sans Light" panose="020B0403050000020004" pitchFamily="34" charset="0"/>
      <p:regular r:id="rId23"/>
      <p:bold r:id="rId24"/>
      <p:italic r:id="rId25"/>
      <p:boldItalic r:id="rId26"/>
    </p:embeddedFont>
    <p:embeddedFont>
      <p:font typeface="Fira Sans SemiBold" panose="020B0603050000020004" pitchFamily="34" charset="0"/>
      <p:regular r:id="rId27"/>
      <p:bold r:id="rId28"/>
      <p:italic r:id="rId29"/>
      <p:boldItalic r:id="rId30"/>
    </p:embeddedFont>
    <p:embeddedFont>
      <p:font typeface="Tahoma" panose="020B0604030504040204"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86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6.png"/><Relationship Id="rId3" Type="http://schemas.openxmlformats.org/officeDocument/2006/relationships/image" Target="../media/image1.png"/><Relationship Id="rId21" Type="http://schemas.openxmlformats.org/officeDocument/2006/relationships/image" Target="../media/image22.png"/><Relationship Id="rId7" Type="http://schemas.openxmlformats.org/officeDocument/2006/relationships/image" Target="../media/image8.jp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5.png"/><Relationship Id="rId2" Type="http://schemas.openxmlformats.org/officeDocument/2006/relationships/image" Target="../media/image2.jpg"/><Relationship Id="rId16" Type="http://schemas.openxmlformats.org/officeDocument/2006/relationships/image" Target="../media/image17.jpg"/><Relationship Id="rId20"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4.png"/><Relationship Id="rId15" Type="http://schemas.openxmlformats.org/officeDocument/2006/relationships/image" Target="../media/image16.png"/><Relationship Id="rId23" Type="http://schemas.openxmlformats.org/officeDocument/2006/relationships/image" Target="../media/image23.png"/><Relationship Id="rId28" Type="http://schemas.openxmlformats.org/officeDocument/2006/relationships/image" Target="../media/image28.jp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3.png"/><Relationship Id="rId27" Type="http://schemas.openxmlformats.org/officeDocument/2006/relationships/image" Target="../media/image2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5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reserve="1" userDrawn="1">
  <p:cSld name="Chart">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84151"/>
            <a:ext cx="8168184" cy="813681"/>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chart</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DFD36E15-AF87-4C5F-9970-B184FF838435}"/>
              </a:ext>
            </a:extLst>
          </p:cNvPr>
          <p:cNvSpPr>
            <a:spLocks noGrp="1"/>
          </p:cNvSpPr>
          <p:nvPr>
            <p:ph type="chart" sz="quarter" idx="10" hasCustomPrompt="1"/>
          </p:nvPr>
        </p:nvSpPr>
        <p:spPr>
          <a:xfrm>
            <a:off x="237388" y="1352559"/>
            <a:ext cx="8168910" cy="3346424"/>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chart icon below to add a chart</a:t>
            </a:r>
          </a:p>
        </p:txBody>
      </p:sp>
    </p:spTree>
    <p:extLst>
      <p:ext uri="{BB962C8B-B14F-4D97-AF65-F5344CB8AC3E}">
        <p14:creationId xmlns:p14="http://schemas.microsoft.com/office/powerpoint/2010/main" val="52621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reserve="1" userDrawn="1">
  <p:cSld name="Tabl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65106"/>
            <a:ext cx="8168184" cy="832726"/>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table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4" name="Table Placeholder 3">
            <a:extLst>
              <a:ext uri="{FF2B5EF4-FFF2-40B4-BE49-F238E27FC236}">
                <a16:creationId xmlns:a16="http://schemas.microsoft.com/office/drawing/2014/main" id="{3F0453F1-90A4-4DBE-9777-23569C52588E}"/>
              </a:ext>
            </a:extLst>
          </p:cNvPr>
          <p:cNvSpPr>
            <a:spLocks noGrp="1"/>
          </p:cNvSpPr>
          <p:nvPr>
            <p:ph type="tbl" sz="quarter" idx="10" hasCustomPrompt="1"/>
          </p:nvPr>
        </p:nvSpPr>
        <p:spPr>
          <a:xfrm>
            <a:off x="238125" y="1356190"/>
            <a:ext cx="8167688" cy="3336459"/>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table icon below to add a table</a:t>
            </a:r>
          </a:p>
        </p:txBody>
      </p:sp>
    </p:spTree>
    <p:extLst>
      <p:ext uri="{BB962C8B-B14F-4D97-AF65-F5344CB8AC3E}">
        <p14:creationId xmlns:p14="http://schemas.microsoft.com/office/powerpoint/2010/main" val="27097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519891"/>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62804" y="76864"/>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3"/>
          <a:stretch>
            <a:fillRect/>
          </a:stretch>
        </p:blipFill>
        <p:spPr>
          <a:xfrm>
            <a:off x="7155748" y="76864"/>
            <a:ext cx="1243328" cy="418367"/>
          </a:xfrm>
          <a:prstGeom prst="rect">
            <a:avLst/>
          </a:prstGeom>
        </p:spPr>
      </p:pic>
      <p:grpSp>
        <p:nvGrpSpPr>
          <p:cNvPr id="33" name="Group 32">
            <a:extLst>
              <a:ext uri="{FF2B5EF4-FFF2-40B4-BE49-F238E27FC236}">
                <a16:creationId xmlns:a16="http://schemas.microsoft.com/office/drawing/2014/main" id="{43E72657-1266-819B-CB45-A37FED8DBCBE}"/>
              </a:ext>
            </a:extLst>
          </p:cNvPr>
          <p:cNvGrpSpPr/>
          <p:nvPr userDrawn="1"/>
        </p:nvGrpSpPr>
        <p:grpSpPr>
          <a:xfrm>
            <a:off x="-69813" y="1659578"/>
            <a:ext cx="8621091" cy="3209016"/>
            <a:chOff x="-95213" y="1564328"/>
            <a:chExt cx="8621091" cy="3209016"/>
          </a:xfrm>
        </p:grpSpPr>
        <p:pic>
          <p:nvPicPr>
            <p:cNvPr id="34" name="Picture 33" descr="A logo with blue and white squares&#10;&#10;Description automatically generated">
              <a:extLst>
                <a:ext uri="{FF2B5EF4-FFF2-40B4-BE49-F238E27FC236}">
                  <a16:creationId xmlns:a16="http://schemas.microsoft.com/office/drawing/2014/main" id="{8AEE5E92-8EC6-E700-3372-3EAB5C5564C7}"/>
                </a:ext>
              </a:extLst>
            </p:cNvPr>
            <p:cNvPicPr>
              <a:picLocks noChangeAspect="1"/>
            </p:cNvPicPr>
            <p:nvPr userDrawn="1"/>
          </p:nvPicPr>
          <p:blipFill>
            <a:blip r:embed="rId4"/>
            <a:stretch>
              <a:fillRect/>
            </a:stretch>
          </p:blipFill>
          <p:spPr>
            <a:xfrm>
              <a:off x="5757304" y="1564328"/>
              <a:ext cx="1597666" cy="1022776"/>
            </a:xfrm>
            <a:prstGeom prst="rect">
              <a:avLst/>
            </a:prstGeom>
          </p:spPr>
        </p:pic>
        <p:grpSp>
          <p:nvGrpSpPr>
            <p:cNvPr id="35" name="Group 34">
              <a:extLst>
                <a:ext uri="{FF2B5EF4-FFF2-40B4-BE49-F238E27FC236}">
                  <a16:creationId xmlns:a16="http://schemas.microsoft.com/office/drawing/2014/main" id="{D081FDBB-0CB5-A51A-0599-F9B64AC29219}"/>
                </a:ext>
              </a:extLst>
            </p:cNvPr>
            <p:cNvGrpSpPr/>
            <p:nvPr userDrawn="1"/>
          </p:nvGrpSpPr>
          <p:grpSpPr>
            <a:xfrm>
              <a:off x="-95213" y="1730269"/>
              <a:ext cx="8621091" cy="3043075"/>
              <a:chOff x="-95213" y="1730269"/>
              <a:chExt cx="8621091" cy="3043075"/>
            </a:xfrm>
          </p:grpSpPr>
          <p:pic>
            <p:nvPicPr>
              <p:cNvPr id="36" name="Picture 35" descr="A logo with a black background&#10;&#10;Description automatically generated">
                <a:extLst>
                  <a:ext uri="{FF2B5EF4-FFF2-40B4-BE49-F238E27FC236}">
                    <a16:creationId xmlns:a16="http://schemas.microsoft.com/office/drawing/2014/main" id="{BFC621B2-0485-A66F-EAE2-B061CA118097}"/>
                  </a:ext>
                </a:extLst>
              </p:cNvPr>
              <p:cNvPicPr>
                <a:picLocks noChangeAspect="1"/>
              </p:cNvPicPr>
              <p:nvPr userDrawn="1"/>
            </p:nvPicPr>
            <p:blipFill>
              <a:blip r:embed="rId5"/>
              <a:stretch>
                <a:fillRect/>
              </a:stretch>
            </p:blipFill>
            <p:spPr>
              <a:xfrm>
                <a:off x="1721267" y="1730269"/>
                <a:ext cx="1939312" cy="754393"/>
              </a:xfrm>
              <a:prstGeom prst="rect">
                <a:avLst/>
              </a:prstGeom>
            </p:spPr>
          </p:pic>
          <p:pic>
            <p:nvPicPr>
              <p:cNvPr id="37" name="Picture 36" descr="A red ribbon with black text&#10;&#10;Description automatically generated">
                <a:extLst>
                  <a:ext uri="{FF2B5EF4-FFF2-40B4-BE49-F238E27FC236}">
                    <a16:creationId xmlns:a16="http://schemas.microsoft.com/office/drawing/2014/main" id="{999D6597-9EBC-D137-0986-27283E95A1E3}"/>
                  </a:ext>
                </a:extLst>
              </p:cNvPr>
              <p:cNvPicPr>
                <a:picLocks noChangeAspect="1"/>
              </p:cNvPicPr>
              <p:nvPr userDrawn="1"/>
            </p:nvPicPr>
            <p:blipFill rotWithShape="1">
              <a:blip r:embed="rId6"/>
              <a:srcRect t="25163" b="25888"/>
              <a:stretch/>
            </p:blipFill>
            <p:spPr>
              <a:xfrm>
                <a:off x="1334105" y="4114742"/>
                <a:ext cx="1719357" cy="593199"/>
              </a:xfrm>
              <a:prstGeom prst="rect">
                <a:avLst/>
              </a:prstGeom>
            </p:spPr>
          </p:pic>
          <p:pic>
            <p:nvPicPr>
              <p:cNvPr id="38" name="Picture 37" descr="A purple letter w with white text&#10;&#10;Description automatically generated">
                <a:extLst>
                  <a:ext uri="{FF2B5EF4-FFF2-40B4-BE49-F238E27FC236}">
                    <a16:creationId xmlns:a16="http://schemas.microsoft.com/office/drawing/2014/main" id="{7424087A-D5DB-090F-BEB6-F8CCFDC634C7}"/>
                  </a:ext>
                </a:extLst>
              </p:cNvPr>
              <p:cNvPicPr>
                <a:picLocks noChangeAspect="1"/>
              </p:cNvPicPr>
              <p:nvPr userDrawn="1"/>
            </p:nvPicPr>
            <p:blipFill>
              <a:blip r:embed="rId7"/>
              <a:stretch>
                <a:fillRect/>
              </a:stretch>
            </p:blipFill>
            <p:spPr>
              <a:xfrm>
                <a:off x="3984429" y="1921713"/>
                <a:ext cx="1451170" cy="358806"/>
              </a:xfrm>
              <a:prstGeom prst="rect">
                <a:avLst/>
              </a:prstGeom>
            </p:spPr>
          </p:pic>
          <p:pic>
            <p:nvPicPr>
              <p:cNvPr id="39" name="Picture 38" descr="A red ribbon with black text&#10;&#10;Description automatically generated">
                <a:extLst>
                  <a:ext uri="{FF2B5EF4-FFF2-40B4-BE49-F238E27FC236}">
                    <a16:creationId xmlns:a16="http://schemas.microsoft.com/office/drawing/2014/main" id="{CE7C6F58-B375-B013-7695-EC9CC43D16E8}"/>
                  </a:ext>
                </a:extLst>
              </p:cNvPr>
              <p:cNvPicPr>
                <a:picLocks noChangeAspect="1"/>
              </p:cNvPicPr>
              <p:nvPr userDrawn="1"/>
            </p:nvPicPr>
            <p:blipFill>
              <a:blip r:embed="rId8"/>
              <a:stretch>
                <a:fillRect/>
              </a:stretch>
            </p:blipFill>
            <p:spPr>
              <a:xfrm>
                <a:off x="7532509" y="1865384"/>
                <a:ext cx="993369" cy="518830"/>
              </a:xfrm>
              <a:prstGeom prst="rect">
                <a:avLst/>
              </a:prstGeom>
            </p:spPr>
          </p:pic>
          <p:pic>
            <p:nvPicPr>
              <p:cNvPr id="40" name="Picture 39" descr="A close-up of a sign&#10;&#10;Description automatically generated">
                <a:extLst>
                  <a:ext uri="{FF2B5EF4-FFF2-40B4-BE49-F238E27FC236}">
                    <a16:creationId xmlns:a16="http://schemas.microsoft.com/office/drawing/2014/main" id="{97580633-E67A-26C8-A9BE-31C093D5345C}"/>
                  </a:ext>
                </a:extLst>
              </p:cNvPr>
              <p:cNvPicPr>
                <a:picLocks noChangeAspect="1"/>
              </p:cNvPicPr>
              <p:nvPr userDrawn="1"/>
            </p:nvPicPr>
            <p:blipFill>
              <a:blip r:embed="rId9"/>
              <a:stretch>
                <a:fillRect/>
              </a:stretch>
            </p:blipFill>
            <p:spPr>
              <a:xfrm>
                <a:off x="209551" y="2661951"/>
                <a:ext cx="1288592" cy="448104"/>
              </a:xfrm>
              <a:prstGeom prst="rect">
                <a:avLst/>
              </a:prstGeom>
            </p:spPr>
          </p:pic>
          <p:pic>
            <p:nvPicPr>
              <p:cNvPr id="41" name="Picture 40" descr="Blue text on a black background&#10;&#10;Description automatically generated">
                <a:extLst>
                  <a:ext uri="{FF2B5EF4-FFF2-40B4-BE49-F238E27FC236}">
                    <a16:creationId xmlns:a16="http://schemas.microsoft.com/office/drawing/2014/main" id="{653F78F8-7D62-C2FB-9B31-A1F60BB8A42A}"/>
                  </a:ext>
                </a:extLst>
              </p:cNvPr>
              <p:cNvPicPr>
                <a:picLocks noChangeAspect="1"/>
              </p:cNvPicPr>
              <p:nvPr userDrawn="1"/>
            </p:nvPicPr>
            <p:blipFill>
              <a:blip r:embed="rId10"/>
              <a:stretch>
                <a:fillRect/>
              </a:stretch>
            </p:blipFill>
            <p:spPr>
              <a:xfrm>
                <a:off x="2047172" y="2668186"/>
                <a:ext cx="1367313" cy="422044"/>
              </a:xfrm>
              <a:prstGeom prst="rect">
                <a:avLst/>
              </a:prstGeom>
            </p:spPr>
          </p:pic>
          <p:pic>
            <p:nvPicPr>
              <p:cNvPr id="42" name="Picture 41" descr="A logo with blue and green text&#10;&#10;Description automatically generated">
                <a:extLst>
                  <a:ext uri="{FF2B5EF4-FFF2-40B4-BE49-F238E27FC236}">
                    <a16:creationId xmlns:a16="http://schemas.microsoft.com/office/drawing/2014/main" id="{C1184D20-09D2-5B47-6D06-69DCA8724716}"/>
                  </a:ext>
                </a:extLst>
              </p:cNvPr>
              <p:cNvPicPr>
                <a:picLocks noChangeAspect="1"/>
              </p:cNvPicPr>
              <p:nvPr userDrawn="1"/>
            </p:nvPicPr>
            <p:blipFill>
              <a:blip r:embed="rId11"/>
              <a:stretch>
                <a:fillRect/>
              </a:stretch>
            </p:blipFill>
            <p:spPr>
              <a:xfrm>
                <a:off x="4019261" y="2599407"/>
                <a:ext cx="1360311" cy="527150"/>
              </a:xfrm>
              <a:prstGeom prst="rect">
                <a:avLst/>
              </a:prstGeom>
            </p:spPr>
          </p:pic>
          <p:pic>
            <p:nvPicPr>
              <p:cNvPr id="43" name="Picture 42" descr="A close-up of a logo&#10;&#10;Description automatically generated">
                <a:extLst>
                  <a:ext uri="{FF2B5EF4-FFF2-40B4-BE49-F238E27FC236}">
                    <a16:creationId xmlns:a16="http://schemas.microsoft.com/office/drawing/2014/main" id="{F99E2D48-B491-A53E-778A-88F76ECF996F}"/>
                  </a:ext>
                </a:extLst>
              </p:cNvPr>
              <p:cNvPicPr>
                <a:picLocks noChangeAspect="1"/>
              </p:cNvPicPr>
              <p:nvPr userDrawn="1"/>
            </p:nvPicPr>
            <p:blipFill>
              <a:blip r:embed="rId12"/>
              <a:stretch>
                <a:fillRect/>
              </a:stretch>
            </p:blipFill>
            <p:spPr>
              <a:xfrm>
                <a:off x="5928601" y="2567876"/>
                <a:ext cx="1360311" cy="664772"/>
              </a:xfrm>
              <a:prstGeom prst="rect">
                <a:avLst/>
              </a:prstGeom>
            </p:spPr>
          </p:pic>
          <p:pic>
            <p:nvPicPr>
              <p:cNvPr id="44" name="Picture 43" descr="A blue text on a black background&#10;&#10;Description automatically generated">
                <a:extLst>
                  <a:ext uri="{FF2B5EF4-FFF2-40B4-BE49-F238E27FC236}">
                    <a16:creationId xmlns:a16="http://schemas.microsoft.com/office/drawing/2014/main" id="{6F9C5F82-A9B0-15DB-0849-09D86C290010}"/>
                  </a:ext>
                </a:extLst>
              </p:cNvPr>
              <p:cNvPicPr>
                <a:picLocks noChangeAspect="1"/>
              </p:cNvPicPr>
              <p:nvPr userDrawn="1"/>
            </p:nvPicPr>
            <p:blipFill>
              <a:blip r:embed="rId13"/>
              <a:stretch>
                <a:fillRect/>
              </a:stretch>
            </p:blipFill>
            <p:spPr>
              <a:xfrm>
                <a:off x="7607308" y="2689189"/>
                <a:ext cx="876390" cy="420866"/>
              </a:xfrm>
              <a:prstGeom prst="rect">
                <a:avLst/>
              </a:prstGeom>
            </p:spPr>
          </p:pic>
          <p:pic>
            <p:nvPicPr>
              <p:cNvPr id="45" name="Picture 44" descr="A blue and black logo&#10;&#10;Description automatically generated">
                <a:extLst>
                  <a:ext uri="{FF2B5EF4-FFF2-40B4-BE49-F238E27FC236}">
                    <a16:creationId xmlns:a16="http://schemas.microsoft.com/office/drawing/2014/main" id="{221CE720-4703-3566-2438-57FC3237D872}"/>
                  </a:ext>
                </a:extLst>
              </p:cNvPr>
              <p:cNvPicPr>
                <a:picLocks noChangeAspect="1"/>
              </p:cNvPicPr>
              <p:nvPr userDrawn="1"/>
            </p:nvPicPr>
            <p:blipFill>
              <a:blip r:embed="rId14"/>
              <a:stretch>
                <a:fillRect/>
              </a:stretch>
            </p:blipFill>
            <p:spPr>
              <a:xfrm>
                <a:off x="-95213" y="3129413"/>
                <a:ext cx="1650963" cy="1033139"/>
              </a:xfrm>
              <a:prstGeom prst="rect">
                <a:avLst/>
              </a:prstGeom>
            </p:spPr>
          </p:pic>
          <p:pic>
            <p:nvPicPr>
              <p:cNvPr id="47" name="Picture 46" descr="A black background with green text&#10;&#10;Description automatically generated">
                <a:extLst>
                  <a:ext uri="{FF2B5EF4-FFF2-40B4-BE49-F238E27FC236}">
                    <a16:creationId xmlns:a16="http://schemas.microsoft.com/office/drawing/2014/main" id="{893E5CBD-149B-01BB-23F2-00F4C75FA377}"/>
                  </a:ext>
                </a:extLst>
              </p:cNvPr>
              <p:cNvPicPr>
                <a:picLocks noChangeAspect="1"/>
              </p:cNvPicPr>
              <p:nvPr userDrawn="1"/>
            </p:nvPicPr>
            <p:blipFill>
              <a:blip r:embed="rId15"/>
              <a:stretch>
                <a:fillRect/>
              </a:stretch>
            </p:blipFill>
            <p:spPr>
              <a:xfrm>
                <a:off x="1707433" y="3300934"/>
                <a:ext cx="1966979" cy="668465"/>
              </a:xfrm>
              <a:prstGeom prst="rect">
                <a:avLst/>
              </a:prstGeom>
            </p:spPr>
          </p:pic>
          <p:pic>
            <p:nvPicPr>
              <p:cNvPr id="48" name="Picture 47" descr="A blue and white logo with a snake and a pillar&#10;&#10;Description automatically generated">
                <a:extLst>
                  <a:ext uri="{FF2B5EF4-FFF2-40B4-BE49-F238E27FC236}">
                    <a16:creationId xmlns:a16="http://schemas.microsoft.com/office/drawing/2014/main" id="{27903222-5A84-3CC1-E2D2-1CEE2E362D71}"/>
                  </a:ext>
                </a:extLst>
              </p:cNvPr>
              <p:cNvPicPr>
                <a:picLocks noChangeAspect="1"/>
              </p:cNvPicPr>
              <p:nvPr userDrawn="1"/>
            </p:nvPicPr>
            <p:blipFill>
              <a:blip r:embed="rId16"/>
              <a:stretch>
                <a:fillRect/>
              </a:stretch>
            </p:blipFill>
            <p:spPr>
              <a:xfrm>
                <a:off x="7944033" y="3369750"/>
                <a:ext cx="552463" cy="552463"/>
              </a:xfrm>
              <a:prstGeom prst="rect">
                <a:avLst/>
              </a:prstGeom>
            </p:spPr>
          </p:pic>
          <p:pic>
            <p:nvPicPr>
              <p:cNvPr id="51" name="Picture 50" descr="A logo of a university of lagos&#10;&#10;Description automatically generated">
                <a:extLst>
                  <a:ext uri="{FF2B5EF4-FFF2-40B4-BE49-F238E27FC236}">
                    <a16:creationId xmlns:a16="http://schemas.microsoft.com/office/drawing/2014/main" id="{CE809769-1122-2B29-3598-F424EFEEC48D}"/>
                  </a:ext>
                </a:extLst>
              </p:cNvPr>
              <p:cNvPicPr>
                <a:picLocks noChangeAspect="1"/>
              </p:cNvPicPr>
              <p:nvPr userDrawn="1"/>
            </p:nvPicPr>
            <p:blipFill>
              <a:blip r:embed="rId17"/>
              <a:stretch>
                <a:fillRect/>
              </a:stretch>
            </p:blipFill>
            <p:spPr>
              <a:xfrm>
                <a:off x="4033728" y="3327320"/>
                <a:ext cx="590292" cy="590292"/>
              </a:xfrm>
              <a:prstGeom prst="rect">
                <a:avLst/>
              </a:prstGeom>
            </p:spPr>
          </p:pic>
          <p:pic>
            <p:nvPicPr>
              <p:cNvPr id="52" name="Picture 51" descr="A black background with different shapes&#10;&#10;Description automatically generated with medium confidence">
                <a:extLst>
                  <a:ext uri="{FF2B5EF4-FFF2-40B4-BE49-F238E27FC236}">
                    <a16:creationId xmlns:a16="http://schemas.microsoft.com/office/drawing/2014/main" id="{8BCD73B9-2CF3-4300-7889-A2DB9302EB5E}"/>
                  </a:ext>
                </a:extLst>
              </p:cNvPr>
              <p:cNvPicPr>
                <a:picLocks noChangeAspect="1"/>
              </p:cNvPicPr>
              <p:nvPr userDrawn="1"/>
            </p:nvPicPr>
            <p:blipFill>
              <a:blip r:embed="rId18"/>
              <a:stretch>
                <a:fillRect/>
              </a:stretch>
            </p:blipFill>
            <p:spPr>
              <a:xfrm>
                <a:off x="5042693" y="3434619"/>
                <a:ext cx="1135858" cy="435413"/>
              </a:xfrm>
              <a:prstGeom prst="rect">
                <a:avLst/>
              </a:prstGeom>
            </p:spPr>
          </p:pic>
          <p:pic>
            <p:nvPicPr>
              <p:cNvPr id="53" name="Picture 52" descr="A black and orange logo&#10;&#10;Description automatically generated">
                <a:extLst>
                  <a:ext uri="{FF2B5EF4-FFF2-40B4-BE49-F238E27FC236}">
                    <a16:creationId xmlns:a16="http://schemas.microsoft.com/office/drawing/2014/main" id="{10DC0E86-1CE1-9074-F2B2-64888E720CCD}"/>
                  </a:ext>
                </a:extLst>
              </p:cNvPr>
              <p:cNvPicPr>
                <a:picLocks noChangeAspect="1"/>
              </p:cNvPicPr>
              <p:nvPr userDrawn="1"/>
            </p:nvPicPr>
            <p:blipFill>
              <a:blip r:embed="rId19"/>
              <a:stretch>
                <a:fillRect/>
              </a:stretch>
            </p:blipFill>
            <p:spPr>
              <a:xfrm>
                <a:off x="6605801" y="3443136"/>
                <a:ext cx="910981" cy="405690"/>
              </a:xfrm>
              <a:prstGeom prst="rect">
                <a:avLst/>
              </a:prstGeom>
            </p:spPr>
          </p:pic>
          <p:pic>
            <p:nvPicPr>
              <p:cNvPr id="54" name="Picture 53" descr="A logo with text on it&#10;&#10;Description automatically generated">
                <a:extLst>
                  <a:ext uri="{FF2B5EF4-FFF2-40B4-BE49-F238E27FC236}">
                    <a16:creationId xmlns:a16="http://schemas.microsoft.com/office/drawing/2014/main" id="{D4D64DB8-E783-7924-44CB-7BCB8E1BF6E7}"/>
                  </a:ext>
                </a:extLst>
              </p:cNvPr>
              <p:cNvPicPr>
                <a:picLocks noChangeAspect="1"/>
              </p:cNvPicPr>
              <p:nvPr userDrawn="1"/>
            </p:nvPicPr>
            <p:blipFill>
              <a:blip r:embed="rId20"/>
              <a:stretch>
                <a:fillRect/>
              </a:stretch>
            </p:blipFill>
            <p:spPr>
              <a:xfrm>
                <a:off x="3473153" y="4141775"/>
                <a:ext cx="1226263" cy="445577"/>
              </a:xfrm>
              <a:prstGeom prst="rect">
                <a:avLst/>
              </a:prstGeom>
            </p:spPr>
          </p:pic>
          <p:pic>
            <p:nvPicPr>
              <p:cNvPr id="55" name="Picture 54" descr="A logo with a map in the middle&#10;&#10;Description automatically generated">
                <a:extLst>
                  <a:ext uri="{FF2B5EF4-FFF2-40B4-BE49-F238E27FC236}">
                    <a16:creationId xmlns:a16="http://schemas.microsoft.com/office/drawing/2014/main" id="{1AECC1A3-9800-055F-CBD2-89285FAC6A67}"/>
                  </a:ext>
                </a:extLst>
              </p:cNvPr>
              <p:cNvPicPr>
                <a:picLocks noChangeAspect="1"/>
              </p:cNvPicPr>
              <p:nvPr userDrawn="1"/>
            </p:nvPicPr>
            <p:blipFill>
              <a:blip r:embed="rId21"/>
              <a:stretch>
                <a:fillRect/>
              </a:stretch>
            </p:blipFill>
            <p:spPr>
              <a:xfrm>
                <a:off x="32605" y="3954151"/>
                <a:ext cx="1025727" cy="819193"/>
              </a:xfrm>
              <a:prstGeom prst="rect">
                <a:avLst/>
              </a:prstGeom>
            </p:spPr>
          </p:pic>
        </p:grpSp>
      </p:grpSp>
      <p:sp>
        <p:nvSpPr>
          <p:cNvPr id="4" name="Rectangle 3">
            <a:extLst>
              <a:ext uri="{FF2B5EF4-FFF2-40B4-BE49-F238E27FC236}">
                <a16:creationId xmlns:a16="http://schemas.microsoft.com/office/drawing/2014/main" id="{A09BB2C9-44CE-5959-00BC-D687C2E63E90}"/>
              </a:ext>
            </a:extLst>
          </p:cNvPr>
          <p:cNvSpPr/>
          <p:nvPr userDrawn="1"/>
        </p:nvSpPr>
        <p:spPr>
          <a:xfrm>
            <a:off x="259428" y="1626326"/>
            <a:ext cx="1314646" cy="945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sign, vector graphics&#10;&#10;Description automatically generated">
            <a:extLst>
              <a:ext uri="{FF2B5EF4-FFF2-40B4-BE49-F238E27FC236}">
                <a16:creationId xmlns:a16="http://schemas.microsoft.com/office/drawing/2014/main" id="{B4B49759-2427-9D74-6064-CE4EEF7A1F0F}"/>
              </a:ext>
            </a:extLst>
          </p:cNvPr>
          <p:cNvPicPr>
            <a:picLocks noChangeAspect="1"/>
          </p:cNvPicPr>
          <p:nvPr userDrawn="1"/>
        </p:nvPicPr>
        <p:blipFill>
          <a:blip r:embed="rId22"/>
          <a:stretch>
            <a:fillRect/>
          </a:stretch>
        </p:blipFill>
        <p:spPr>
          <a:xfrm>
            <a:off x="272127" y="1718065"/>
            <a:ext cx="1226473" cy="751400"/>
          </a:xfrm>
          <a:prstGeom prst="rect">
            <a:avLst/>
          </a:prstGeom>
        </p:spPr>
      </p:pic>
      <p:pic>
        <p:nvPicPr>
          <p:cNvPr id="8" name="Picture 7" descr="A blue and orange circle with black circles&#10;&#10;Description automatically generated">
            <a:extLst>
              <a:ext uri="{FF2B5EF4-FFF2-40B4-BE49-F238E27FC236}">
                <a16:creationId xmlns:a16="http://schemas.microsoft.com/office/drawing/2014/main" id="{9DD70DBD-AF8E-77E8-9A99-4A27BE89783D}"/>
              </a:ext>
            </a:extLst>
          </p:cNvPr>
          <p:cNvPicPr>
            <a:picLocks noChangeAspect="1"/>
          </p:cNvPicPr>
          <p:nvPr userDrawn="1"/>
        </p:nvPicPr>
        <p:blipFill>
          <a:blip r:embed="rId23"/>
          <a:stretch>
            <a:fillRect/>
          </a:stretch>
        </p:blipFill>
        <p:spPr>
          <a:xfrm>
            <a:off x="6500785" y="3448997"/>
            <a:ext cx="2050493" cy="592980"/>
          </a:xfrm>
          <a:prstGeom prst="rect">
            <a:avLst/>
          </a:prstGeom>
        </p:spPr>
      </p:pic>
      <p:pic>
        <p:nvPicPr>
          <p:cNvPr id="3" name="Picture 2" descr="A red ribbon with a globe and black text&#10;&#10;Description automatically generated">
            <a:extLst>
              <a:ext uri="{FF2B5EF4-FFF2-40B4-BE49-F238E27FC236}">
                <a16:creationId xmlns:a16="http://schemas.microsoft.com/office/drawing/2014/main" id="{22E6E293-823D-EE23-F613-874D34E9CF3A}"/>
              </a:ext>
            </a:extLst>
          </p:cNvPr>
          <p:cNvPicPr>
            <a:picLocks noChangeAspect="1"/>
          </p:cNvPicPr>
          <p:nvPr userDrawn="1"/>
        </p:nvPicPr>
        <p:blipFill>
          <a:blip r:embed="rId24"/>
          <a:stretch>
            <a:fillRect/>
          </a:stretch>
        </p:blipFill>
        <p:spPr>
          <a:xfrm>
            <a:off x="7574682" y="1843184"/>
            <a:ext cx="936525" cy="668263"/>
          </a:xfrm>
          <a:prstGeom prst="rect">
            <a:avLst/>
          </a:prstGeom>
        </p:spPr>
      </p:pic>
      <p:grpSp>
        <p:nvGrpSpPr>
          <p:cNvPr id="15" name="Group 14">
            <a:extLst>
              <a:ext uri="{FF2B5EF4-FFF2-40B4-BE49-F238E27FC236}">
                <a16:creationId xmlns:a16="http://schemas.microsoft.com/office/drawing/2014/main" id="{880BE597-6CA3-044A-ADBE-11E582E844EE}"/>
              </a:ext>
            </a:extLst>
          </p:cNvPr>
          <p:cNvGrpSpPr/>
          <p:nvPr userDrawn="1"/>
        </p:nvGrpSpPr>
        <p:grpSpPr>
          <a:xfrm>
            <a:off x="182354" y="4044021"/>
            <a:ext cx="8334739" cy="971857"/>
            <a:chOff x="143168" y="4044021"/>
            <a:chExt cx="8334739" cy="971857"/>
          </a:xfrm>
        </p:grpSpPr>
        <p:pic>
          <p:nvPicPr>
            <p:cNvPr id="2" name="Picture 1" descr="A green logo with black background&#10;&#10;Description automatically generated">
              <a:extLst>
                <a:ext uri="{FF2B5EF4-FFF2-40B4-BE49-F238E27FC236}">
                  <a16:creationId xmlns:a16="http://schemas.microsoft.com/office/drawing/2014/main" id="{F9BEE87A-C100-82C1-52E4-C5E04B17387D}"/>
                </a:ext>
              </a:extLst>
            </p:cNvPr>
            <p:cNvPicPr>
              <a:picLocks noChangeAspect="1"/>
            </p:cNvPicPr>
            <p:nvPr userDrawn="1"/>
          </p:nvPicPr>
          <p:blipFill>
            <a:blip r:embed="rId25"/>
            <a:stretch>
              <a:fillRect/>
            </a:stretch>
          </p:blipFill>
          <p:spPr>
            <a:xfrm>
              <a:off x="5273815" y="4290848"/>
              <a:ext cx="1645284" cy="444671"/>
            </a:xfrm>
            <a:prstGeom prst="rect">
              <a:avLst/>
            </a:prstGeom>
          </p:spPr>
        </p:pic>
        <p:pic>
          <p:nvPicPr>
            <p:cNvPr id="5" name="Picture 4" descr="A purple logo on a black background&#10;&#10;Description automatically generated">
              <a:extLst>
                <a:ext uri="{FF2B5EF4-FFF2-40B4-BE49-F238E27FC236}">
                  <a16:creationId xmlns:a16="http://schemas.microsoft.com/office/drawing/2014/main" id="{E72F4240-8F77-1A80-1CE1-CECAB9509E12}"/>
                </a:ext>
              </a:extLst>
            </p:cNvPr>
            <p:cNvPicPr>
              <a:picLocks noChangeAspect="1"/>
            </p:cNvPicPr>
            <p:nvPr userDrawn="1"/>
          </p:nvPicPr>
          <p:blipFill>
            <a:blip r:embed="rId26"/>
            <a:stretch>
              <a:fillRect/>
            </a:stretch>
          </p:blipFill>
          <p:spPr>
            <a:xfrm>
              <a:off x="7424237" y="4194937"/>
              <a:ext cx="602217" cy="602217"/>
            </a:xfrm>
            <a:prstGeom prst="rect">
              <a:avLst/>
            </a:prstGeom>
          </p:spPr>
        </p:pic>
        <p:sp>
          <p:nvSpPr>
            <p:cNvPr id="7" name="Rectangle 6">
              <a:extLst>
                <a:ext uri="{FF2B5EF4-FFF2-40B4-BE49-F238E27FC236}">
                  <a16:creationId xmlns:a16="http://schemas.microsoft.com/office/drawing/2014/main" id="{7F7E54E0-93BB-01F7-2969-449AAEC3FB90}"/>
                </a:ext>
              </a:extLst>
            </p:cNvPr>
            <p:cNvSpPr/>
            <p:nvPr userDrawn="1"/>
          </p:nvSpPr>
          <p:spPr>
            <a:xfrm>
              <a:off x="143168" y="4044021"/>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logo with black background&#10;&#10;Description automatically generated">
              <a:extLst>
                <a:ext uri="{FF2B5EF4-FFF2-40B4-BE49-F238E27FC236}">
                  <a16:creationId xmlns:a16="http://schemas.microsoft.com/office/drawing/2014/main" id="{7DC16A6D-EB4A-4D4D-CA11-6192295220DF}"/>
                </a:ext>
              </a:extLst>
            </p:cNvPr>
            <p:cNvPicPr>
              <a:picLocks noChangeAspect="1"/>
            </p:cNvPicPr>
            <p:nvPr userDrawn="1"/>
          </p:nvPicPr>
          <p:blipFill>
            <a:blip r:embed="rId25"/>
            <a:stretch>
              <a:fillRect/>
            </a:stretch>
          </p:blipFill>
          <p:spPr>
            <a:xfrm>
              <a:off x="5508917" y="4387087"/>
              <a:ext cx="1645284" cy="444671"/>
            </a:xfrm>
            <a:prstGeom prst="rect">
              <a:avLst/>
            </a:prstGeom>
          </p:spPr>
        </p:pic>
        <p:pic>
          <p:nvPicPr>
            <p:cNvPr id="10" name="Picture 9" descr="A purple circle with white text and black background&#10;&#10;Description automatically generated">
              <a:extLst>
                <a:ext uri="{FF2B5EF4-FFF2-40B4-BE49-F238E27FC236}">
                  <a16:creationId xmlns:a16="http://schemas.microsoft.com/office/drawing/2014/main" id="{28DCFB3C-537E-7E63-7B48-D3853F7CDEB8}"/>
                </a:ext>
              </a:extLst>
            </p:cNvPr>
            <p:cNvPicPr>
              <a:picLocks noChangeAspect="1"/>
            </p:cNvPicPr>
            <p:nvPr userDrawn="1"/>
          </p:nvPicPr>
          <p:blipFill>
            <a:blip r:embed="rId27"/>
            <a:stretch>
              <a:fillRect/>
            </a:stretch>
          </p:blipFill>
          <p:spPr>
            <a:xfrm>
              <a:off x="7597073" y="4287919"/>
              <a:ext cx="615887" cy="582007"/>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6B2AB79B-99C8-C2B6-FF5D-C1ABF9F9097F}"/>
                </a:ext>
              </a:extLst>
            </p:cNvPr>
            <p:cNvPicPr>
              <a:picLocks noChangeAspect="1"/>
            </p:cNvPicPr>
            <p:nvPr userDrawn="1"/>
          </p:nvPicPr>
          <p:blipFill>
            <a:blip r:embed="rId20"/>
            <a:stretch>
              <a:fillRect/>
            </a:stretch>
          </p:blipFill>
          <p:spPr>
            <a:xfrm>
              <a:off x="3477924" y="4293608"/>
              <a:ext cx="1541588" cy="560154"/>
            </a:xfrm>
            <a:prstGeom prst="rect">
              <a:avLst/>
            </a:prstGeom>
          </p:spPr>
        </p:pic>
        <p:pic>
          <p:nvPicPr>
            <p:cNvPr id="13" name="Picture 12" descr="A logo for a university&#10;&#10;Description automatically generated">
              <a:extLst>
                <a:ext uri="{FF2B5EF4-FFF2-40B4-BE49-F238E27FC236}">
                  <a16:creationId xmlns:a16="http://schemas.microsoft.com/office/drawing/2014/main" id="{5BE88949-855D-6A9D-1D17-806D150FCC9E}"/>
                </a:ext>
              </a:extLst>
            </p:cNvPr>
            <p:cNvPicPr>
              <a:picLocks noChangeAspect="1"/>
            </p:cNvPicPr>
            <p:nvPr userDrawn="1"/>
          </p:nvPicPr>
          <p:blipFill rotWithShape="1">
            <a:blip r:embed="rId28"/>
            <a:srcRect t="19271" b="16534"/>
            <a:stretch/>
          </p:blipFill>
          <p:spPr>
            <a:xfrm>
              <a:off x="143168" y="4193868"/>
              <a:ext cx="840222" cy="762958"/>
            </a:xfrm>
            <a:prstGeom prst="rect">
              <a:avLst/>
            </a:prstGeom>
          </p:spPr>
        </p:pic>
        <p:pic>
          <p:nvPicPr>
            <p:cNvPr id="14" name="Picture 13" descr="A red ribbon with black text&#10;&#10;Description automatically generated">
              <a:extLst>
                <a:ext uri="{FF2B5EF4-FFF2-40B4-BE49-F238E27FC236}">
                  <a16:creationId xmlns:a16="http://schemas.microsoft.com/office/drawing/2014/main" id="{DDE35F17-AA84-AD20-850B-5BDB6BA86540}"/>
                </a:ext>
              </a:extLst>
            </p:cNvPr>
            <p:cNvPicPr>
              <a:picLocks noChangeAspect="1"/>
            </p:cNvPicPr>
            <p:nvPr userDrawn="1"/>
          </p:nvPicPr>
          <p:blipFill rotWithShape="1">
            <a:blip r:embed="rId6"/>
            <a:srcRect t="23373" b="21230"/>
            <a:stretch/>
          </p:blipFill>
          <p:spPr>
            <a:xfrm>
              <a:off x="1333452" y="4287919"/>
              <a:ext cx="1774817" cy="668906"/>
            </a:xfrm>
            <a:prstGeom prst="rect">
              <a:avLst/>
            </a:prstGeom>
          </p:spPr>
        </p:pic>
      </p:grpSp>
    </p:spTree>
    <p:extLst>
      <p:ext uri="{BB962C8B-B14F-4D97-AF65-F5344CB8AC3E}">
        <p14:creationId xmlns:p14="http://schemas.microsoft.com/office/powerpoint/2010/main" val="615664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Acknowledgements</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3" name="Content Placeholder 2">
            <a:extLst>
              <a:ext uri="{FF2B5EF4-FFF2-40B4-BE49-F238E27FC236}">
                <a16:creationId xmlns:a16="http://schemas.microsoft.com/office/drawing/2014/main" id="{50344A9B-17C1-F6F9-4062-FE8F91313515}"/>
              </a:ext>
            </a:extLst>
          </p:cNvPr>
          <p:cNvSpPr>
            <a:spLocks noGrp="1"/>
          </p:cNvSpPr>
          <p:nvPr>
            <p:ph sz="quarter" idx="10" hasCustomPrompt="1"/>
          </p:nvPr>
        </p:nvSpPr>
        <p:spPr>
          <a:xfrm>
            <a:off x="426658" y="1001683"/>
            <a:ext cx="7798954" cy="3551267"/>
          </a:xfrm>
        </p:spPr>
        <p:txBody>
          <a:bodyPr/>
          <a:lstStyle>
            <a:lvl1pPr marL="76200" indent="0">
              <a:buFontTx/>
              <a:buNone/>
              <a:defRPr lang="en-US" sz="1200" b="0" i="1" u="none" strike="noStrike" cap="none" dirty="0" smtClean="0">
                <a:solidFill>
                  <a:srgbClr val="312950"/>
                </a:solidFill>
                <a:latin typeface="Calibri" panose="020F0502020204030204" pitchFamily="34" charset="0"/>
                <a:ea typeface="Tahoma" panose="020B0604030504040204" pitchFamily="34" charset="0"/>
                <a:cs typeface="Fira Sans Light"/>
                <a:sym typeface="Fira Sans Light"/>
              </a:defRPr>
            </a:lvl1pPr>
          </a:lstStyle>
          <a:p>
            <a:pPr lvl="0"/>
            <a:r>
              <a:rPr lang="en-US" dirty="0"/>
              <a:t>Click to enter additional acknowledgement text.</a:t>
            </a:r>
          </a:p>
        </p:txBody>
      </p:sp>
    </p:spTree>
    <p:extLst>
      <p:ext uri="{BB962C8B-B14F-4D97-AF65-F5344CB8AC3E}">
        <p14:creationId xmlns:p14="http://schemas.microsoft.com/office/powerpoint/2010/main" val="155836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9" name="Google Shape;377;p38">
            <a:extLst>
              <a:ext uri="{FF2B5EF4-FFF2-40B4-BE49-F238E27FC236}">
                <a16:creationId xmlns:a16="http://schemas.microsoft.com/office/drawing/2014/main" id="{28DC27A0-F345-4C6A-B644-5062216D7211}"/>
              </a:ext>
            </a:extLst>
          </p:cNvPr>
          <p:cNvSpPr/>
          <p:nvPr userDrawn="1"/>
        </p:nvSpPr>
        <p:spPr>
          <a:xfrm>
            <a:off x="7056049"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DEC</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378;p38">
            <a:extLst>
              <a:ext uri="{FF2B5EF4-FFF2-40B4-BE49-F238E27FC236}">
                <a16:creationId xmlns:a16="http://schemas.microsoft.com/office/drawing/2014/main" id="{30FEF593-F304-499F-B959-396E378B17C3}"/>
              </a:ext>
            </a:extLst>
          </p:cNvPr>
          <p:cNvSpPr/>
          <p:nvPr userDrawn="1"/>
        </p:nvSpPr>
        <p:spPr>
          <a:xfrm>
            <a:off x="6465641"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NOV</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379;p38">
            <a:extLst>
              <a:ext uri="{FF2B5EF4-FFF2-40B4-BE49-F238E27FC236}">
                <a16:creationId xmlns:a16="http://schemas.microsoft.com/office/drawing/2014/main" id="{AD1A8014-A21A-4EC5-95EB-3146E02B769B}"/>
              </a:ext>
            </a:extLst>
          </p:cNvPr>
          <p:cNvSpPr/>
          <p:nvPr userDrawn="1"/>
        </p:nvSpPr>
        <p:spPr>
          <a:xfrm>
            <a:off x="5875233"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OCT</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380;p38">
            <a:extLst>
              <a:ext uri="{FF2B5EF4-FFF2-40B4-BE49-F238E27FC236}">
                <a16:creationId xmlns:a16="http://schemas.microsoft.com/office/drawing/2014/main" id="{E0A3DD56-A4A9-4A56-855D-24FECAD056D2}"/>
              </a:ext>
            </a:extLst>
          </p:cNvPr>
          <p:cNvSpPr/>
          <p:nvPr userDrawn="1"/>
        </p:nvSpPr>
        <p:spPr>
          <a:xfrm>
            <a:off x="5284825"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SEP</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381;p38">
            <a:extLst>
              <a:ext uri="{FF2B5EF4-FFF2-40B4-BE49-F238E27FC236}">
                <a16:creationId xmlns:a16="http://schemas.microsoft.com/office/drawing/2014/main" id="{A22EFE18-026E-48BA-8839-A1DC79175E25}"/>
              </a:ext>
            </a:extLst>
          </p:cNvPr>
          <p:cNvSpPr/>
          <p:nvPr userDrawn="1"/>
        </p:nvSpPr>
        <p:spPr>
          <a:xfrm>
            <a:off x="4694417"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AUG</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5" name="Google Shape;382;p38">
            <a:extLst>
              <a:ext uri="{FF2B5EF4-FFF2-40B4-BE49-F238E27FC236}">
                <a16:creationId xmlns:a16="http://schemas.microsoft.com/office/drawing/2014/main" id="{C01170F2-444D-4F9A-B92B-1DA3B9E7283C}"/>
              </a:ext>
            </a:extLst>
          </p:cNvPr>
          <p:cNvSpPr/>
          <p:nvPr userDrawn="1"/>
        </p:nvSpPr>
        <p:spPr>
          <a:xfrm>
            <a:off x="4104009"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JUL</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6" name="Google Shape;383;p38">
            <a:extLst>
              <a:ext uri="{FF2B5EF4-FFF2-40B4-BE49-F238E27FC236}">
                <a16:creationId xmlns:a16="http://schemas.microsoft.com/office/drawing/2014/main" id="{4BD95B11-1AC0-4C19-825E-24869BD8AC0E}"/>
              </a:ext>
            </a:extLst>
          </p:cNvPr>
          <p:cNvSpPr/>
          <p:nvPr userDrawn="1"/>
        </p:nvSpPr>
        <p:spPr>
          <a:xfrm>
            <a:off x="3513600"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7" name="Google Shape;384;p38">
            <a:extLst>
              <a:ext uri="{FF2B5EF4-FFF2-40B4-BE49-F238E27FC236}">
                <a16:creationId xmlns:a16="http://schemas.microsoft.com/office/drawing/2014/main" id="{09B82F44-B81D-43A7-BF91-55CACA30887C}"/>
              </a:ext>
            </a:extLst>
          </p:cNvPr>
          <p:cNvSpPr/>
          <p:nvPr userDrawn="1"/>
        </p:nvSpPr>
        <p:spPr>
          <a:xfrm>
            <a:off x="2923192"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MAY</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8" name="Google Shape;385;p38">
            <a:extLst>
              <a:ext uri="{FF2B5EF4-FFF2-40B4-BE49-F238E27FC236}">
                <a16:creationId xmlns:a16="http://schemas.microsoft.com/office/drawing/2014/main" id="{2250A918-BCD2-4E15-8965-E1914641F27C}"/>
              </a:ext>
            </a:extLst>
          </p:cNvPr>
          <p:cNvSpPr/>
          <p:nvPr userDrawn="1"/>
        </p:nvSpPr>
        <p:spPr>
          <a:xfrm>
            <a:off x="2332784"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APR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9" name="Google Shape;386;p38">
            <a:extLst>
              <a:ext uri="{FF2B5EF4-FFF2-40B4-BE49-F238E27FC236}">
                <a16:creationId xmlns:a16="http://schemas.microsoft.com/office/drawing/2014/main" id="{C8F90CCB-A0A4-441D-AE21-2B988814ED57}"/>
              </a:ext>
            </a:extLst>
          </p:cNvPr>
          <p:cNvSpPr/>
          <p:nvPr userDrawn="1"/>
        </p:nvSpPr>
        <p:spPr>
          <a:xfrm>
            <a:off x="1742376"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0" name="Google Shape;387;p38">
            <a:extLst>
              <a:ext uri="{FF2B5EF4-FFF2-40B4-BE49-F238E27FC236}">
                <a16:creationId xmlns:a16="http://schemas.microsoft.com/office/drawing/2014/main" id="{048EAAFE-CDC5-4758-A974-9DECC07DF0B3}"/>
              </a:ext>
            </a:extLst>
          </p:cNvPr>
          <p:cNvSpPr/>
          <p:nvPr userDrawn="1"/>
        </p:nvSpPr>
        <p:spPr>
          <a:xfrm>
            <a:off x="1151968"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FEB</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1" name="Google Shape;388;p38">
            <a:extLst>
              <a:ext uri="{FF2B5EF4-FFF2-40B4-BE49-F238E27FC236}">
                <a16:creationId xmlns:a16="http://schemas.microsoft.com/office/drawing/2014/main" id="{E6AB98E4-674A-4712-9DE3-FE96E6E77BDE}"/>
              </a:ext>
            </a:extLst>
          </p:cNvPr>
          <p:cNvSpPr/>
          <p:nvPr userDrawn="1"/>
        </p:nvSpPr>
        <p:spPr>
          <a:xfrm>
            <a:off x="561560"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JAN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2" name="Google Shape;390;p38">
            <a:extLst>
              <a:ext uri="{FF2B5EF4-FFF2-40B4-BE49-F238E27FC236}">
                <a16:creationId xmlns:a16="http://schemas.microsoft.com/office/drawing/2014/main" id="{433FA1E4-EF0F-49B2-82CE-4B416A314B5C}"/>
              </a:ext>
            </a:extLst>
          </p:cNvPr>
          <p:cNvCxnSpPr/>
          <p:nvPr userDrawn="1"/>
        </p:nvCxnSpPr>
        <p:spPr>
          <a:xfrm rot="10800000">
            <a:off x="825098"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3" name="Google Shape;391;p38">
            <a:extLst>
              <a:ext uri="{FF2B5EF4-FFF2-40B4-BE49-F238E27FC236}">
                <a16:creationId xmlns:a16="http://schemas.microsoft.com/office/drawing/2014/main" id="{0A6B6DAB-ED84-44A2-9F33-3D96B4725A3F}"/>
              </a:ext>
            </a:extLst>
          </p:cNvPr>
          <p:cNvSpPr txBox="1"/>
          <p:nvPr userDrawn="1"/>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4" name="Google Shape;392;p38">
            <a:extLst>
              <a:ext uri="{FF2B5EF4-FFF2-40B4-BE49-F238E27FC236}">
                <a16:creationId xmlns:a16="http://schemas.microsoft.com/office/drawing/2014/main" id="{DCD4CA2C-C4AB-426D-818C-0FB1596590C5}"/>
              </a:ext>
            </a:extLst>
          </p:cNvPr>
          <p:cNvCxnSpPr/>
          <p:nvPr userDrawn="1"/>
        </p:nvCxnSpPr>
        <p:spPr>
          <a:xfrm rot="10800000">
            <a:off x="200686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5" name="Google Shape;393;p38">
            <a:extLst>
              <a:ext uri="{FF2B5EF4-FFF2-40B4-BE49-F238E27FC236}">
                <a16:creationId xmlns:a16="http://schemas.microsoft.com/office/drawing/2014/main" id="{180AE3D1-A3CB-4A31-96FC-580C288F2973}"/>
              </a:ext>
            </a:extLst>
          </p:cNvPr>
          <p:cNvSpPr txBox="1"/>
          <p:nvPr userDrawn="1"/>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6" name="Google Shape;394;p38">
            <a:extLst>
              <a:ext uri="{FF2B5EF4-FFF2-40B4-BE49-F238E27FC236}">
                <a16:creationId xmlns:a16="http://schemas.microsoft.com/office/drawing/2014/main" id="{CB3F39FE-6477-4A93-8ED1-3F3737400959}"/>
              </a:ext>
            </a:extLst>
          </p:cNvPr>
          <p:cNvCxnSpPr/>
          <p:nvPr userDrawn="1"/>
        </p:nvCxnSpPr>
        <p:spPr>
          <a:xfrm rot="10800000">
            <a:off x="318863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7" name="Google Shape;395;p38">
            <a:extLst>
              <a:ext uri="{FF2B5EF4-FFF2-40B4-BE49-F238E27FC236}">
                <a16:creationId xmlns:a16="http://schemas.microsoft.com/office/drawing/2014/main" id="{41E2F100-76F6-4461-9955-403FBE0DB2F0}"/>
              </a:ext>
            </a:extLst>
          </p:cNvPr>
          <p:cNvSpPr txBox="1"/>
          <p:nvPr userDrawn="1"/>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8" name="Google Shape;396;p38">
            <a:extLst>
              <a:ext uri="{FF2B5EF4-FFF2-40B4-BE49-F238E27FC236}">
                <a16:creationId xmlns:a16="http://schemas.microsoft.com/office/drawing/2014/main" id="{77702885-DA99-472D-AB41-978B36F53079}"/>
              </a:ext>
            </a:extLst>
          </p:cNvPr>
          <p:cNvCxnSpPr/>
          <p:nvPr userDrawn="1"/>
        </p:nvCxnSpPr>
        <p:spPr>
          <a:xfrm rot="10800000">
            <a:off x="437041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9" name="Google Shape;397;p38">
            <a:extLst>
              <a:ext uri="{FF2B5EF4-FFF2-40B4-BE49-F238E27FC236}">
                <a16:creationId xmlns:a16="http://schemas.microsoft.com/office/drawing/2014/main" id="{AB7BCFE8-4030-4EE1-AAD1-7181DE471F9E}"/>
              </a:ext>
            </a:extLst>
          </p:cNvPr>
          <p:cNvSpPr txBox="1"/>
          <p:nvPr userDrawn="1"/>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0" name="Google Shape;398;p38">
            <a:extLst>
              <a:ext uri="{FF2B5EF4-FFF2-40B4-BE49-F238E27FC236}">
                <a16:creationId xmlns:a16="http://schemas.microsoft.com/office/drawing/2014/main" id="{ACC7AD3C-C4A5-4B4C-8261-12ED1CB7C109}"/>
              </a:ext>
            </a:extLst>
          </p:cNvPr>
          <p:cNvCxnSpPr/>
          <p:nvPr userDrawn="1"/>
        </p:nvCxnSpPr>
        <p:spPr>
          <a:xfrm rot="10800000">
            <a:off x="555218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1" name="Google Shape;399;p38">
            <a:extLst>
              <a:ext uri="{FF2B5EF4-FFF2-40B4-BE49-F238E27FC236}">
                <a16:creationId xmlns:a16="http://schemas.microsoft.com/office/drawing/2014/main" id="{7D061267-B567-45F4-B8E3-B49637FC2205}"/>
              </a:ext>
            </a:extLst>
          </p:cNvPr>
          <p:cNvSpPr txBox="1"/>
          <p:nvPr userDrawn="1"/>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2" name="Google Shape;400;p38">
            <a:extLst>
              <a:ext uri="{FF2B5EF4-FFF2-40B4-BE49-F238E27FC236}">
                <a16:creationId xmlns:a16="http://schemas.microsoft.com/office/drawing/2014/main" id="{4EBF604B-773B-446E-9B30-C21B82BB9EC0}"/>
              </a:ext>
            </a:extLst>
          </p:cNvPr>
          <p:cNvCxnSpPr/>
          <p:nvPr userDrawn="1"/>
        </p:nvCxnSpPr>
        <p:spPr>
          <a:xfrm rot="10800000">
            <a:off x="673395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3" name="Google Shape;401;p38">
            <a:extLst>
              <a:ext uri="{FF2B5EF4-FFF2-40B4-BE49-F238E27FC236}">
                <a16:creationId xmlns:a16="http://schemas.microsoft.com/office/drawing/2014/main" id="{FC4DED88-0CB5-4632-AE68-D23A0E957413}"/>
              </a:ext>
            </a:extLst>
          </p:cNvPr>
          <p:cNvSpPr txBox="1"/>
          <p:nvPr userDrawn="1"/>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4" name="Google Shape;402;p38">
            <a:extLst>
              <a:ext uri="{FF2B5EF4-FFF2-40B4-BE49-F238E27FC236}">
                <a16:creationId xmlns:a16="http://schemas.microsoft.com/office/drawing/2014/main" id="{F94EDDC6-0C65-4DB9-8FD3-CA7B5F570DB6}"/>
              </a:ext>
            </a:extLst>
          </p:cNvPr>
          <p:cNvCxnSpPr/>
          <p:nvPr userDrawn="1"/>
        </p:nvCxnSpPr>
        <p:spPr>
          <a:xfrm rot="10800000">
            <a:off x="142505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5" name="Google Shape;403;p38">
            <a:extLst>
              <a:ext uri="{FF2B5EF4-FFF2-40B4-BE49-F238E27FC236}">
                <a16:creationId xmlns:a16="http://schemas.microsoft.com/office/drawing/2014/main" id="{A2B658B9-E643-4C77-AFDE-A69C67B5ABF5}"/>
              </a:ext>
            </a:extLst>
          </p:cNvPr>
          <p:cNvSpPr txBox="1"/>
          <p:nvPr userDrawn="1"/>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6" name="Google Shape;404;p38">
            <a:extLst>
              <a:ext uri="{FF2B5EF4-FFF2-40B4-BE49-F238E27FC236}">
                <a16:creationId xmlns:a16="http://schemas.microsoft.com/office/drawing/2014/main" id="{68417C0C-D7EF-48AA-9A3E-828FFFD0B1F8}"/>
              </a:ext>
            </a:extLst>
          </p:cNvPr>
          <p:cNvCxnSpPr/>
          <p:nvPr userDrawn="1"/>
        </p:nvCxnSpPr>
        <p:spPr>
          <a:xfrm rot="10800000">
            <a:off x="260682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7" name="Google Shape;405;p38">
            <a:extLst>
              <a:ext uri="{FF2B5EF4-FFF2-40B4-BE49-F238E27FC236}">
                <a16:creationId xmlns:a16="http://schemas.microsoft.com/office/drawing/2014/main" id="{E7E39C6E-3AE1-4C93-A1CC-297957BB19A0}"/>
              </a:ext>
            </a:extLst>
          </p:cNvPr>
          <p:cNvSpPr txBox="1"/>
          <p:nvPr userDrawn="1"/>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8" name="Google Shape;406;p38">
            <a:extLst>
              <a:ext uri="{FF2B5EF4-FFF2-40B4-BE49-F238E27FC236}">
                <a16:creationId xmlns:a16="http://schemas.microsoft.com/office/drawing/2014/main" id="{2A0F15C2-BC88-457A-86A2-989D52F50572}"/>
              </a:ext>
            </a:extLst>
          </p:cNvPr>
          <p:cNvCxnSpPr/>
          <p:nvPr userDrawn="1"/>
        </p:nvCxnSpPr>
        <p:spPr>
          <a:xfrm rot="10800000">
            <a:off x="378860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9" name="Google Shape;407;p38">
            <a:extLst>
              <a:ext uri="{FF2B5EF4-FFF2-40B4-BE49-F238E27FC236}">
                <a16:creationId xmlns:a16="http://schemas.microsoft.com/office/drawing/2014/main" id="{EB6D1F5F-5B04-4040-A4F0-3D18135599C1}"/>
              </a:ext>
            </a:extLst>
          </p:cNvPr>
          <p:cNvSpPr txBox="1"/>
          <p:nvPr userDrawn="1"/>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0" name="Google Shape;408;p38">
            <a:extLst>
              <a:ext uri="{FF2B5EF4-FFF2-40B4-BE49-F238E27FC236}">
                <a16:creationId xmlns:a16="http://schemas.microsoft.com/office/drawing/2014/main" id="{EE3AA3F3-255D-46E0-925D-93625F7981B5}"/>
              </a:ext>
            </a:extLst>
          </p:cNvPr>
          <p:cNvCxnSpPr/>
          <p:nvPr userDrawn="1"/>
        </p:nvCxnSpPr>
        <p:spPr>
          <a:xfrm rot="10800000">
            <a:off x="497037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1" name="Google Shape;409;p38">
            <a:extLst>
              <a:ext uri="{FF2B5EF4-FFF2-40B4-BE49-F238E27FC236}">
                <a16:creationId xmlns:a16="http://schemas.microsoft.com/office/drawing/2014/main" id="{C3BE9D38-14C8-4068-A878-32D61AEE2BCA}"/>
              </a:ext>
            </a:extLst>
          </p:cNvPr>
          <p:cNvSpPr txBox="1"/>
          <p:nvPr userDrawn="1"/>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2" name="Google Shape;410;p38">
            <a:extLst>
              <a:ext uri="{FF2B5EF4-FFF2-40B4-BE49-F238E27FC236}">
                <a16:creationId xmlns:a16="http://schemas.microsoft.com/office/drawing/2014/main" id="{AA50F689-9C7C-4732-B9CE-FD63C7F57798}"/>
              </a:ext>
            </a:extLst>
          </p:cNvPr>
          <p:cNvCxnSpPr/>
          <p:nvPr userDrawn="1"/>
        </p:nvCxnSpPr>
        <p:spPr>
          <a:xfrm rot="10800000">
            <a:off x="615214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4" name="Google Shape;411;p38">
            <a:extLst>
              <a:ext uri="{FF2B5EF4-FFF2-40B4-BE49-F238E27FC236}">
                <a16:creationId xmlns:a16="http://schemas.microsoft.com/office/drawing/2014/main" id="{DAA41D49-C7E4-4FCB-8E4F-5ADA7CF74A1E}"/>
              </a:ext>
            </a:extLst>
          </p:cNvPr>
          <p:cNvSpPr txBox="1"/>
          <p:nvPr userDrawn="1"/>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7" name="Google Shape;412;p38">
            <a:extLst>
              <a:ext uri="{FF2B5EF4-FFF2-40B4-BE49-F238E27FC236}">
                <a16:creationId xmlns:a16="http://schemas.microsoft.com/office/drawing/2014/main" id="{002A8425-C4A1-4804-BA35-AEAEC7B604E0}"/>
              </a:ext>
            </a:extLst>
          </p:cNvPr>
          <p:cNvCxnSpPr/>
          <p:nvPr userDrawn="1"/>
        </p:nvCxnSpPr>
        <p:spPr>
          <a:xfrm rot="10800000">
            <a:off x="733391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8" name="Google Shape;413;p38">
            <a:extLst>
              <a:ext uri="{FF2B5EF4-FFF2-40B4-BE49-F238E27FC236}">
                <a16:creationId xmlns:a16="http://schemas.microsoft.com/office/drawing/2014/main" id="{85B772B1-69BF-4B61-B709-6BC1499AAF11}"/>
              </a:ext>
            </a:extLst>
          </p:cNvPr>
          <p:cNvSpPr txBox="1"/>
          <p:nvPr userDrawn="1"/>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Rectangle 1">
            <a:extLst>
              <a:ext uri="{FF2B5EF4-FFF2-40B4-BE49-F238E27FC236}">
                <a16:creationId xmlns:a16="http://schemas.microsoft.com/office/drawing/2014/main" id="{3E012479-2FAE-68D1-6561-57C56202D697}"/>
              </a:ext>
            </a:extLst>
          </p:cNvPr>
          <p:cNvSpPr/>
          <p:nvPr userDrawn="1"/>
        </p:nvSpPr>
        <p:spPr>
          <a:xfrm>
            <a:off x="426658" y="926921"/>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383C68A-2E9C-898A-8503-8C8BF4C97530}"/>
              </a:ext>
            </a:extLst>
          </p:cNvPr>
          <p:cNvSpPr/>
          <p:nvPr userDrawn="1"/>
        </p:nvSpPr>
        <p:spPr>
          <a:xfrm>
            <a:off x="507492" y="3700374"/>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168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sp>
        <p:nvSpPr>
          <p:cNvPr id="53" name="Google Shape;420;p39">
            <a:extLst>
              <a:ext uri="{FF2B5EF4-FFF2-40B4-BE49-F238E27FC236}">
                <a16:creationId xmlns:a16="http://schemas.microsoft.com/office/drawing/2014/main" id="{B76F6C62-DFA7-4F41-B634-4B232A1ED5E0}"/>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rgbClr val="6B256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421;p39">
            <a:extLst>
              <a:ext uri="{FF2B5EF4-FFF2-40B4-BE49-F238E27FC236}">
                <a16:creationId xmlns:a16="http://schemas.microsoft.com/office/drawing/2014/main" id="{301B116B-4049-4A5C-93B8-7EE90491FF8D}"/>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grpSp>
        <p:nvGrpSpPr>
          <p:cNvPr id="55" name="Google Shape;422;p39">
            <a:extLst>
              <a:ext uri="{FF2B5EF4-FFF2-40B4-BE49-F238E27FC236}">
                <a16:creationId xmlns:a16="http://schemas.microsoft.com/office/drawing/2014/main" id="{04381F3D-100C-41F1-8C29-1A10E38B3CF6}"/>
              </a:ext>
            </a:extLst>
          </p:cNvPr>
          <p:cNvGrpSpPr/>
          <p:nvPr userDrawn="1"/>
        </p:nvGrpSpPr>
        <p:grpSpPr>
          <a:xfrm>
            <a:off x="1786338" y="1478292"/>
            <a:ext cx="473400" cy="473400"/>
            <a:chOff x="1786339" y="1703401"/>
            <a:chExt cx="473400" cy="473400"/>
          </a:xfrm>
        </p:grpSpPr>
        <p:sp>
          <p:nvSpPr>
            <p:cNvPr id="56" name="Google Shape;423;p39">
              <a:extLst>
                <a:ext uri="{FF2B5EF4-FFF2-40B4-BE49-F238E27FC236}">
                  <a16:creationId xmlns:a16="http://schemas.microsoft.com/office/drawing/2014/main" id="{7E885876-9A74-4F3D-BCE5-B85612AD6DAE}"/>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7" name="Google Shape;424;p39">
              <a:extLst>
                <a:ext uri="{FF2B5EF4-FFF2-40B4-BE49-F238E27FC236}">
                  <a16:creationId xmlns:a16="http://schemas.microsoft.com/office/drawing/2014/main" id="{4D47B393-431D-4E6D-A1F4-34834C05F970}"/>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58" name="Google Shape;425;p39">
            <a:extLst>
              <a:ext uri="{FF2B5EF4-FFF2-40B4-BE49-F238E27FC236}">
                <a16:creationId xmlns:a16="http://schemas.microsoft.com/office/drawing/2014/main" id="{9A275BFC-7DA6-411F-83A6-E0392D2142BC}"/>
              </a:ext>
            </a:extLst>
          </p:cNvPr>
          <p:cNvGrpSpPr/>
          <p:nvPr userDrawn="1"/>
        </p:nvGrpSpPr>
        <p:grpSpPr>
          <a:xfrm>
            <a:off x="3814413" y="1478292"/>
            <a:ext cx="473400" cy="473400"/>
            <a:chOff x="3814414" y="1703401"/>
            <a:chExt cx="473400" cy="473400"/>
          </a:xfrm>
          <a:solidFill>
            <a:srgbClr val="AC0C5C"/>
          </a:solidFill>
        </p:grpSpPr>
        <p:sp>
          <p:nvSpPr>
            <p:cNvPr id="59" name="Google Shape;426;p39">
              <a:extLst>
                <a:ext uri="{FF2B5EF4-FFF2-40B4-BE49-F238E27FC236}">
                  <a16:creationId xmlns:a16="http://schemas.microsoft.com/office/drawing/2014/main" id="{8BBA4241-EDA7-49CB-8450-2EF412A7F0F0}"/>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0" name="Google Shape;427;p39">
              <a:extLst>
                <a:ext uri="{FF2B5EF4-FFF2-40B4-BE49-F238E27FC236}">
                  <a16:creationId xmlns:a16="http://schemas.microsoft.com/office/drawing/2014/main" id="{92A420A8-E10D-4FFE-ABFD-0BF181D63618}"/>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1" name="Google Shape;428;p39">
            <a:extLst>
              <a:ext uri="{FF2B5EF4-FFF2-40B4-BE49-F238E27FC236}">
                <a16:creationId xmlns:a16="http://schemas.microsoft.com/office/drawing/2014/main" id="{8036DE6C-46DB-4289-B848-3CDA6AF7687C}"/>
              </a:ext>
            </a:extLst>
          </p:cNvPr>
          <p:cNvGrpSpPr/>
          <p:nvPr userDrawn="1"/>
        </p:nvGrpSpPr>
        <p:grpSpPr>
          <a:xfrm>
            <a:off x="5842488" y="1478292"/>
            <a:ext cx="473400" cy="473400"/>
            <a:chOff x="5842489" y="1703401"/>
            <a:chExt cx="473400" cy="473400"/>
          </a:xfrm>
          <a:solidFill>
            <a:srgbClr val="D14B92"/>
          </a:solidFill>
        </p:grpSpPr>
        <p:sp>
          <p:nvSpPr>
            <p:cNvPr id="62" name="Google Shape;429;p39">
              <a:extLst>
                <a:ext uri="{FF2B5EF4-FFF2-40B4-BE49-F238E27FC236}">
                  <a16:creationId xmlns:a16="http://schemas.microsoft.com/office/drawing/2014/main" id="{CCF31B76-5688-4547-B209-875E0DDCD549}"/>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63" name="Google Shape;430;p39">
              <a:extLst>
                <a:ext uri="{FF2B5EF4-FFF2-40B4-BE49-F238E27FC236}">
                  <a16:creationId xmlns:a16="http://schemas.microsoft.com/office/drawing/2014/main" id="{AD327B93-CF0D-44C1-AB88-AE6BCFE3A853}"/>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4" name="Google Shape;431;p39">
            <a:extLst>
              <a:ext uri="{FF2B5EF4-FFF2-40B4-BE49-F238E27FC236}">
                <a16:creationId xmlns:a16="http://schemas.microsoft.com/office/drawing/2014/main" id="{62841F64-840B-46FD-A0D3-26B07250701D}"/>
              </a:ext>
            </a:extLst>
          </p:cNvPr>
          <p:cNvGrpSpPr/>
          <p:nvPr userDrawn="1"/>
        </p:nvGrpSpPr>
        <p:grpSpPr>
          <a:xfrm>
            <a:off x="6880813" y="3351191"/>
            <a:ext cx="473400" cy="473400"/>
            <a:chOff x="6880814" y="3576300"/>
            <a:chExt cx="473400" cy="473400"/>
          </a:xfrm>
          <a:solidFill>
            <a:srgbClr val="FC6CAA"/>
          </a:solidFill>
        </p:grpSpPr>
        <p:sp>
          <p:nvSpPr>
            <p:cNvPr id="65" name="Google Shape;432;p39">
              <a:extLst>
                <a:ext uri="{FF2B5EF4-FFF2-40B4-BE49-F238E27FC236}">
                  <a16:creationId xmlns:a16="http://schemas.microsoft.com/office/drawing/2014/main" id="{408B5867-E436-41FC-BB8B-A7CE5133B377}"/>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6" name="Google Shape;433;p39">
              <a:extLst>
                <a:ext uri="{FF2B5EF4-FFF2-40B4-BE49-F238E27FC236}">
                  <a16:creationId xmlns:a16="http://schemas.microsoft.com/office/drawing/2014/main" id="{501466DE-1F38-40BF-8AA6-90A69646698B}"/>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7" name="Google Shape;434;p39">
            <a:extLst>
              <a:ext uri="{FF2B5EF4-FFF2-40B4-BE49-F238E27FC236}">
                <a16:creationId xmlns:a16="http://schemas.microsoft.com/office/drawing/2014/main" id="{D9EC3E08-A8DA-49FE-870C-8756B5C6C4D4}"/>
              </a:ext>
            </a:extLst>
          </p:cNvPr>
          <p:cNvGrpSpPr/>
          <p:nvPr userDrawn="1"/>
        </p:nvGrpSpPr>
        <p:grpSpPr>
          <a:xfrm>
            <a:off x="4852738" y="3351191"/>
            <a:ext cx="473400" cy="473400"/>
            <a:chOff x="4852739" y="3576300"/>
            <a:chExt cx="473400" cy="473400"/>
          </a:xfrm>
          <a:solidFill>
            <a:srgbClr val="C7284F"/>
          </a:solidFill>
        </p:grpSpPr>
        <p:sp>
          <p:nvSpPr>
            <p:cNvPr id="68" name="Google Shape;435;p39">
              <a:extLst>
                <a:ext uri="{FF2B5EF4-FFF2-40B4-BE49-F238E27FC236}">
                  <a16:creationId xmlns:a16="http://schemas.microsoft.com/office/drawing/2014/main" id="{598C36C7-A617-4A1F-8530-2C296BFA8028}"/>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9" name="Google Shape;436;p39">
              <a:extLst>
                <a:ext uri="{FF2B5EF4-FFF2-40B4-BE49-F238E27FC236}">
                  <a16:creationId xmlns:a16="http://schemas.microsoft.com/office/drawing/2014/main" id="{160E99B5-C37F-491F-801C-818A7C6C7F93}"/>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70" name="Google Shape;437;p39">
            <a:extLst>
              <a:ext uri="{FF2B5EF4-FFF2-40B4-BE49-F238E27FC236}">
                <a16:creationId xmlns:a16="http://schemas.microsoft.com/office/drawing/2014/main" id="{EA65B31E-5DBD-407D-8148-358B82D35CAE}"/>
              </a:ext>
            </a:extLst>
          </p:cNvPr>
          <p:cNvGrpSpPr/>
          <p:nvPr userDrawn="1"/>
        </p:nvGrpSpPr>
        <p:grpSpPr>
          <a:xfrm>
            <a:off x="2824663" y="3351191"/>
            <a:ext cx="473400" cy="473400"/>
            <a:chOff x="2824664" y="3576300"/>
            <a:chExt cx="473400" cy="473400"/>
          </a:xfrm>
          <a:solidFill>
            <a:srgbClr val="563E82"/>
          </a:solidFill>
        </p:grpSpPr>
        <p:sp>
          <p:nvSpPr>
            <p:cNvPr id="71" name="Google Shape;438;p39">
              <a:extLst>
                <a:ext uri="{FF2B5EF4-FFF2-40B4-BE49-F238E27FC236}">
                  <a16:creationId xmlns:a16="http://schemas.microsoft.com/office/drawing/2014/main" id="{60063D6A-10B7-46F9-82AE-E64C6681D9EA}"/>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72" name="Google Shape;439;p39">
              <a:extLst>
                <a:ext uri="{FF2B5EF4-FFF2-40B4-BE49-F238E27FC236}">
                  <a16:creationId xmlns:a16="http://schemas.microsoft.com/office/drawing/2014/main" id="{60FCDFA7-F0DB-4BF8-AD39-849EB085A889}"/>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73" name="Google Shape;440;p39">
            <a:extLst>
              <a:ext uri="{FF2B5EF4-FFF2-40B4-BE49-F238E27FC236}">
                <a16:creationId xmlns:a16="http://schemas.microsoft.com/office/drawing/2014/main" id="{E9695A60-0DE5-45F7-85CB-42A5D4ABCF0F}"/>
              </a:ext>
            </a:extLst>
          </p:cNvPr>
          <p:cNvSpPr txBox="1"/>
          <p:nvPr userDrawn="1"/>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441;p39">
            <a:extLst>
              <a:ext uri="{FF2B5EF4-FFF2-40B4-BE49-F238E27FC236}">
                <a16:creationId xmlns:a16="http://schemas.microsoft.com/office/drawing/2014/main" id="{6659B607-D250-4B36-AAE2-F3281E14CD58}"/>
              </a:ext>
            </a:extLst>
          </p:cNvPr>
          <p:cNvSpPr txBox="1"/>
          <p:nvPr userDrawn="1"/>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5" name="Google Shape;442;p39">
            <a:extLst>
              <a:ext uri="{FF2B5EF4-FFF2-40B4-BE49-F238E27FC236}">
                <a16:creationId xmlns:a16="http://schemas.microsoft.com/office/drawing/2014/main" id="{5CB486F5-26B7-429D-ABDD-DAC13C9099B3}"/>
              </a:ext>
            </a:extLst>
          </p:cNvPr>
          <p:cNvSpPr txBox="1"/>
          <p:nvPr userDrawn="1"/>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6" name="Google Shape;443;p39">
            <a:extLst>
              <a:ext uri="{FF2B5EF4-FFF2-40B4-BE49-F238E27FC236}">
                <a16:creationId xmlns:a16="http://schemas.microsoft.com/office/drawing/2014/main" id="{4BCF3E6B-0091-43D6-81DE-7540746CBDFF}"/>
              </a:ext>
            </a:extLst>
          </p:cNvPr>
          <p:cNvSpPr txBox="1"/>
          <p:nvPr userDrawn="1"/>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7" name="Google Shape;444;p39">
            <a:extLst>
              <a:ext uri="{FF2B5EF4-FFF2-40B4-BE49-F238E27FC236}">
                <a16:creationId xmlns:a16="http://schemas.microsoft.com/office/drawing/2014/main" id="{60F8A24B-C363-4181-8351-0FB2966E8AEB}"/>
              </a:ext>
            </a:extLst>
          </p:cNvPr>
          <p:cNvSpPr txBox="1"/>
          <p:nvPr userDrawn="1"/>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8" name="Google Shape;445;p39">
            <a:extLst>
              <a:ext uri="{FF2B5EF4-FFF2-40B4-BE49-F238E27FC236}">
                <a16:creationId xmlns:a16="http://schemas.microsoft.com/office/drawing/2014/main" id="{4D436FFB-B4DD-406B-90D2-0DB446062DFB}"/>
              </a:ext>
            </a:extLst>
          </p:cNvPr>
          <p:cNvSpPr txBox="1"/>
          <p:nvPr userDrawn="1"/>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 name="Rectangle 1">
            <a:extLst>
              <a:ext uri="{FF2B5EF4-FFF2-40B4-BE49-F238E27FC236}">
                <a16:creationId xmlns:a16="http://schemas.microsoft.com/office/drawing/2014/main" id="{F2B4CC96-6635-97E0-23DD-20E05F04123E}"/>
              </a:ext>
            </a:extLst>
          </p:cNvPr>
          <p:cNvSpPr/>
          <p:nvPr userDrawn="1"/>
        </p:nvSpPr>
        <p:spPr>
          <a:xfrm>
            <a:off x="359229" y="314397"/>
            <a:ext cx="7053942" cy="166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9ABC03C-0E4E-9E81-A61E-05D86CB8B178}"/>
              </a:ext>
            </a:extLst>
          </p:cNvPr>
          <p:cNvSpPr/>
          <p:nvPr userDrawn="1"/>
        </p:nvSpPr>
        <p:spPr>
          <a:xfrm>
            <a:off x="2207622" y="3320060"/>
            <a:ext cx="5865223" cy="1108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text, clipart&#10;&#10;Description automatically generated">
            <a:extLst>
              <a:ext uri="{FF2B5EF4-FFF2-40B4-BE49-F238E27FC236}">
                <a16:creationId xmlns:a16="http://schemas.microsoft.com/office/drawing/2014/main" id="{4D44933F-4910-EADC-1605-8263120B95C3}"/>
              </a:ext>
            </a:extLst>
          </p:cNvPr>
          <p:cNvPicPr>
            <a:picLocks noChangeAspect="1"/>
          </p:cNvPicPr>
          <p:nvPr userDrawn="1"/>
        </p:nvPicPr>
        <p:blipFill>
          <a:blip r:embed="rId3"/>
          <a:stretch>
            <a:fillRect/>
          </a:stretch>
        </p:blipFill>
        <p:spPr>
          <a:xfrm>
            <a:off x="6982284" y="360224"/>
            <a:ext cx="1243328" cy="418367"/>
          </a:xfrm>
          <a:prstGeom prst="rect">
            <a:avLst/>
          </a:prstGeom>
        </p:spPr>
      </p:pic>
    </p:spTree>
    <p:extLst>
      <p:ext uri="{BB962C8B-B14F-4D97-AF65-F5344CB8AC3E}">
        <p14:creationId xmlns:p14="http://schemas.microsoft.com/office/powerpoint/2010/main" val="795276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1648835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150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28485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5556" y="4126727"/>
            <a:ext cx="9159556" cy="101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66314" y="0"/>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01115" y="457201"/>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01114" y="2411918"/>
            <a:ext cx="6959745" cy="154743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4" name="Group 13">
            <a:extLst>
              <a:ext uri="{FF2B5EF4-FFF2-40B4-BE49-F238E27FC236}">
                <a16:creationId xmlns:a16="http://schemas.microsoft.com/office/drawing/2014/main" id="{3F31A13B-1711-9A74-BB44-662D88A93E63}"/>
              </a:ext>
            </a:extLst>
          </p:cNvPr>
          <p:cNvGrpSpPr/>
          <p:nvPr userDrawn="1"/>
        </p:nvGrpSpPr>
        <p:grpSpPr>
          <a:xfrm>
            <a:off x="1282959" y="4231335"/>
            <a:ext cx="5596054" cy="758418"/>
            <a:chOff x="744062" y="4331301"/>
            <a:chExt cx="5596054" cy="758418"/>
          </a:xfrm>
        </p:grpSpPr>
        <p:pic>
          <p:nvPicPr>
            <p:cNvPr id="16" name="Picture 15" descr="A picture containing text, sign, vector graphics&#10;&#10;Description automatically generated">
              <a:extLst>
                <a:ext uri="{FF2B5EF4-FFF2-40B4-BE49-F238E27FC236}">
                  <a16:creationId xmlns:a16="http://schemas.microsoft.com/office/drawing/2014/main" id="{DBAD7B67-1408-3506-96B4-4DDAB701F889}"/>
                </a:ext>
              </a:extLst>
            </p:cNvPr>
            <p:cNvPicPr>
              <a:picLocks noChangeAspect="1"/>
            </p:cNvPicPr>
            <p:nvPr userDrawn="1"/>
          </p:nvPicPr>
          <p:blipFill>
            <a:blip r:embed="rId2"/>
            <a:stretch>
              <a:fillRect/>
            </a:stretch>
          </p:blipFill>
          <p:spPr>
            <a:xfrm>
              <a:off x="744062" y="4340444"/>
              <a:ext cx="1011740" cy="649572"/>
            </a:xfrm>
            <a:prstGeom prst="rect">
              <a:avLst/>
            </a:prstGeom>
          </p:spPr>
        </p:pic>
        <p:pic>
          <p:nvPicPr>
            <p:cNvPr id="17" name="Picture 16" descr="Logo&#10;&#10;Description automatically generated">
              <a:extLst>
                <a:ext uri="{FF2B5EF4-FFF2-40B4-BE49-F238E27FC236}">
                  <a16:creationId xmlns:a16="http://schemas.microsoft.com/office/drawing/2014/main" id="{2606A628-EC38-0720-81B2-B274639F678A}"/>
                </a:ext>
              </a:extLst>
            </p:cNvPr>
            <p:cNvPicPr>
              <a:picLocks noChangeAspect="1"/>
            </p:cNvPicPr>
            <p:nvPr userDrawn="1"/>
          </p:nvPicPr>
          <p:blipFill>
            <a:blip r:embed="rId3"/>
            <a:stretch>
              <a:fillRect/>
            </a:stretch>
          </p:blipFill>
          <p:spPr>
            <a:xfrm>
              <a:off x="2464570" y="4331301"/>
              <a:ext cx="1949661" cy="758418"/>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079F30CA-DFC4-CCCC-CE9F-1BB8A3E600F1}"/>
                </a:ext>
              </a:extLst>
            </p:cNvPr>
            <p:cNvPicPr>
              <a:picLocks noChangeAspect="1"/>
            </p:cNvPicPr>
            <p:nvPr userDrawn="1"/>
          </p:nvPicPr>
          <p:blipFill>
            <a:blip r:embed="rId4"/>
            <a:stretch>
              <a:fillRect/>
            </a:stretch>
          </p:blipFill>
          <p:spPr>
            <a:xfrm>
              <a:off x="5155953" y="4539963"/>
              <a:ext cx="1184163" cy="398459"/>
            </a:xfrm>
            <a:prstGeom prst="rect">
              <a:avLst/>
            </a:prstGeom>
          </p:spPr>
        </p:pic>
      </p:grpSp>
    </p:spTree>
    <p:extLst>
      <p:ext uri="{BB962C8B-B14F-4D97-AF65-F5344CB8AC3E}">
        <p14:creationId xmlns:p14="http://schemas.microsoft.com/office/powerpoint/2010/main" val="245778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16" name="Rectangle 15">
            <a:extLst>
              <a:ext uri="{FF2B5EF4-FFF2-40B4-BE49-F238E27FC236}">
                <a16:creationId xmlns:a16="http://schemas.microsoft.com/office/drawing/2014/main" id="{7DBBB3D6-1291-0559-3785-428DBF71AB2E}"/>
              </a:ext>
            </a:extLst>
          </p:cNvPr>
          <p:cNvSpPr/>
          <p:nvPr userDrawn="1"/>
        </p:nvSpPr>
        <p:spPr>
          <a:xfrm>
            <a:off x="-15556" y="3625850"/>
            <a:ext cx="9159556" cy="151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50743" y="-9305"/>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25373" y="191353"/>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25372" y="2084640"/>
            <a:ext cx="6959745" cy="146267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5" name="Group 14">
            <a:extLst>
              <a:ext uri="{FF2B5EF4-FFF2-40B4-BE49-F238E27FC236}">
                <a16:creationId xmlns:a16="http://schemas.microsoft.com/office/drawing/2014/main" id="{429BAB9B-C7FC-6547-CAFF-C1D2ACA07D05}"/>
              </a:ext>
            </a:extLst>
          </p:cNvPr>
          <p:cNvGrpSpPr/>
          <p:nvPr userDrawn="1"/>
        </p:nvGrpSpPr>
        <p:grpSpPr>
          <a:xfrm>
            <a:off x="1426223" y="3838705"/>
            <a:ext cx="5596054" cy="758418"/>
            <a:chOff x="744062" y="4331301"/>
            <a:chExt cx="5596054" cy="758418"/>
          </a:xfrm>
        </p:grpSpPr>
        <p:pic>
          <p:nvPicPr>
            <p:cNvPr id="17" name="Picture 16" descr="A picture containing text, sign, vector graphics&#10;&#10;Description automatically generated">
              <a:extLst>
                <a:ext uri="{FF2B5EF4-FFF2-40B4-BE49-F238E27FC236}">
                  <a16:creationId xmlns:a16="http://schemas.microsoft.com/office/drawing/2014/main" id="{0CC5F7BB-C0CF-9AEE-C970-A5104743FD3B}"/>
                </a:ext>
              </a:extLst>
            </p:cNvPr>
            <p:cNvPicPr>
              <a:picLocks noChangeAspect="1"/>
            </p:cNvPicPr>
            <p:nvPr userDrawn="1"/>
          </p:nvPicPr>
          <p:blipFill>
            <a:blip r:embed="rId2"/>
            <a:stretch>
              <a:fillRect/>
            </a:stretch>
          </p:blipFill>
          <p:spPr>
            <a:xfrm>
              <a:off x="744062" y="4340444"/>
              <a:ext cx="1011740" cy="649572"/>
            </a:xfrm>
            <a:prstGeom prst="rect">
              <a:avLst/>
            </a:prstGeom>
          </p:spPr>
        </p:pic>
        <p:pic>
          <p:nvPicPr>
            <p:cNvPr id="18" name="Picture 17" descr="Logo&#10;&#10;Description automatically generated">
              <a:extLst>
                <a:ext uri="{FF2B5EF4-FFF2-40B4-BE49-F238E27FC236}">
                  <a16:creationId xmlns:a16="http://schemas.microsoft.com/office/drawing/2014/main" id="{E756DBB1-2F9A-AB4F-4FE7-5B543F7F019A}"/>
                </a:ext>
              </a:extLst>
            </p:cNvPr>
            <p:cNvPicPr>
              <a:picLocks noChangeAspect="1"/>
            </p:cNvPicPr>
            <p:nvPr userDrawn="1"/>
          </p:nvPicPr>
          <p:blipFill>
            <a:blip r:embed="rId3"/>
            <a:stretch>
              <a:fillRect/>
            </a:stretch>
          </p:blipFill>
          <p:spPr>
            <a:xfrm>
              <a:off x="2464570" y="4331301"/>
              <a:ext cx="1949661" cy="758418"/>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89C202CD-6B95-91C1-D674-0F3C99BD3141}"/>
                </a:ext>
              </a:extLst>
            </p:cNvPr>
            <p:cNvPicPr>
              <a:picLocks noChangeAspect="1"/>
            </p:cNvPicPr>
            <p:nvPr userDrawn="1"/>
          </p:nvPicPr>
          <p:blipFill>
            <a:blip r:embed="rId4"/>
            <a:stretch>
              <a:fillRect/>
            </a:stretch>
          </p:blipFill>
          <p:spPr>
            <a:xfrm>
              <a:off x="5155953" y="4539963"/>
              <a:ext cx="1184163" cy="398459"/>
            </a:xfrm>
            <a:prstGeom prst="rect">
              <a:avLst/>
            </a:prstGeom>
          </p:spPr>
        </p:pic>
      </p:grpSp>
    </p:spTree>
    <p:extLst>
      <p:ext uri="{BB962C8B-B14F-4D97-AF65-F5344CB8AC3E}">
        <p14:creationId xmlns:p14="http://schemas.microsoft.com/office/powerpoint/2010/main" val="24137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36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135B2BD-19F2-4649-8EA5-0F85D442DDF8}"/>
              </a:ext>
            </a:extLst>
          </p:cNvPr>
          <p:cNvSpPr>
            <a:spLocks noGrp="1"/>
          </p:cNvSpPr>
          <p:nvPr>
            <p:ph type="body" sz="quarter" idx="11" hasCustomPrompt="1"/>
          </p:nvPr>
        </p:nvSpPr>
        <p:spPr>
          <a:xfrm>
            <a:off x="4383111" y="1351126"/>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Tree>
    <p:extLst>
      <p:ext uri="{BB962C8B-B14F-4D97-AF65-F5344CB8AC3E}">
        <p14:creationId xmlns:p14="http://schemas.microsoft.com/office/powerpoint/2010/main" val="379983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6"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686AF0CA-78DD-475E-B639-695CD65129D3}"/>
              </a:ext>
            </a:extLst>
          </p:cNvPr>
          <p:cNvSpPr>
            <a:spLocks noGrp="1"/>
          </p:cNvSpPr>
          <p:nvPr>
            <p:ph type="body" sz="quarter" idx="11" hasCustomPrompt="1"/>
          </p:nvPr>
        </p:nvSpPr>
        <p:spPr>
          <a:xfrm>
            <a:off x="3003018"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
        <p:nvSpPr>
          <p:cNvPr id="12" name="Text Placeholder 3">
            <a:extLst>
              <a:ext uri="{FF2B5EF4-FFF2-40B4-BE49-F238E27FC236}">
                <a16:creationId xmlns:a16="http://schemas.microsoft.com/office/drawing/2014/main" id="{33B19956-0560-468C-A096-7DD5F85B8DF3}"/>
              </a:ext>
            </a:extLst>
          </p:cNvPr>
          <p:cNvSpPr>
            <a:spLocks noGrp="1"/>
          </p:cNvSpPr>
          <p:nvPr>
            <p:ph type="body" sz="quarter" idx="12" hasCustomPrompt="1"/>
          </p:nvPr>
        </p:nvSpPr>
        <p:spPr>
          <a:xfrm>
            <a:off x="5767921"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#3</a:t>
            </a:r>
          </a:p>
          <a:p>
            <a:pPr lvl="1"/>
            <a:r>
              <a:rPr lang="en-US" dirty="0"/>
              <a:t>Second level</a:t>
            </a:r>
          </a:p>
          <a:p>
            <a:pPr lvl="2"/>
            <a:r>
              <a:rPr lang="en-US" dirty="0"/>
              <a:t>Third level</a:t>
            </a:r>
          </a:p>
        </p:txBody>
      </p:sp>
    </p:spTree>
    <p:extLst>
      <p:ext uri="{BB962C8B-B14F-4D97-AF65-F5344CB8AC3E}">
        <p14:creationId xmlns:p14="http://schemas.microsoft.com/office/powerpoint/2010/main" val="205644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96854"/>
            <a:ext cx="8168184" cy="80097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76200"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4478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905000" indent="0">
              <a:lnSpc>
                <a:spcPct val="100000"/>
              </a:lnSpc>
              <a:buClrTx/>
              <a:buSzPct val="100000"/>
              <a:buFontTx/>
              <a:buNone/>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non-bullet text used for introductions, slide dividers, summaries, etc.</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7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#1</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1AE1C7A9-8DBD-4C55-9E95-F4FE806CEBBB}"/>
              </a:ext>
            </a:extLst>
          </p:cNvPr>
          <p:cNvSpPr>
            <a:spLocks noGrp="1"/>
          </p:cNvSpPr>
          <p:nvPr>
            <p:ph type="body" sz="quarter" idx="11" hasCustomPrompt="1"/>
          </p:nvPr>
        </p:nvSpPr>
        <p:spPr>
          <a:xfrm>
            <a:off x="4421663"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#2</a:t>
            </a:r>
          </a:p>
        </p:txBody>
      </p:sp>
    </p:spTree>
    <p:extLst>
      <p:ext uri="{BB962C8B-B14F-4D97-AF65-F5344CB8AC3E}">
        <p14:creationId xmlns:p14="http://schemas.microsoft.com/office/powerpoint/2010/main" val="415345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065E33A-B926-4A7A-B9B1-69A42DEAEB5E}"/>
              </a:ext>
            </a:extLst>
          </p:cNvPr>
          <p:cNvSpPr>
            <a:spLocks noGrp="1"/>
          </p:cNvSpPr>
          <p:nvPr>
            <p:ph type="pic" sz="quarter" idx="11" hasCustomPrompt="1"/>
          </p:nvPr>
        </p:nvSpPr>
        <p:spPr>
          <a:xfrm>
            <a:off x="4432702" y="1350323"/>
            <a:ext cx="3984625" cy="3235325"/>
          </a:xfrm>
        </p:spPr>
        <p:txBody>
          <a:bodyPr/>
          <a:lstStyle>
            <a:lvl1pPr marL="76200" indent="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icon to add a picture</a:t>
            </a:r>
          </a:p>
        </p:txBody>
      </p:sp>
    </p:spTree>
    <p:extLst>
      <p:ext uri="{BB962C8B-B14F-4D97-AF65-F5344CB8AC3E}">
        <p14:creationId xmlns:p14="http://schemas.microsoft.com/office/powerpoint/2010/main" val="106856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82" r:id="rId1"/>
    <p:sldLayoutId id="2147483746" r:id="rId2"/>
    <p:sldLayoutId id="2147483769" r:id="rId3"/>
    <p:sldLayoutId id="2147483755" r:id="rId4"/>
    <p:sldLayoutId id="2147483757" r:id="rId5"/>
    <p:sldLayoutId id="2147483760" r:id="rId6"/>
    <p:sldLayoutId id="2147483754" r:id="rId7"/>
    <p:sldLayoutId id="2147483758" r:id="rId8"/>
    <p:sldLayoutId id="2147483759" r:id="rId9"/>
    <p:sldLayoutId id="2147483752" r:id="rId10"/>
    <p:sldLayoutId id="2147483753" r:id="rId11"/>
    <p:sldLayoutId id="2147483788" r:id="rId12"/>
    <p:sldLayoutId id="2147483749" r:id="rId13"/>
    <p:sldLayoutId id="2147483784" r:id="rId14"/>
    <p:sldLayoutId id="2147483785" r:id="rId15"/>
    <p:sldLayoutId id="2147483786" r:id="rId16"/>
    <p:sldLayoutId id="2147483787" r:id="rId17"/>
    <p:sldLayoutId id="2147483761" r:id="rId1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4D39-C77A-4A7C-8966-8A1DC335EE50}"/>
              </a:ext>
            </a:extLst>
          </p:cNvPr>
          <p:cNvSpPr>
            <a:spLocks noGrp="1"/>
          </p:cNvSpPr>
          <p:nvPr>
            <p:ph type="ctrTitle"/>
          </p:nvPr>
        </p:nvSpPr>
        <p:spPr/>
        <p:txBody>
          <a:bodyPr/>
          <a:lstStyle/>
          <a:p>
            <a:r>
              <a:rPr lang="en-US" dirty="0"/>
              <a:t>Tahoma 38 size font using white color. Avoid &gt;3 rows as font will reduce. It may be hard to see.</a:t>
            </a:r>
          </a:p>
        </p:txBody>
      </p:sp>
      <p:sp>
        <p:nvSpPr>
          <p:cNvPr id="3" name="Subtitle 2">
            <a:extLst>
              <a:ext uri="{FF2B5EF4-FFF2-40B4-BE49-F238E27FC236}">
                <a16:creationId xmlns:a16="http://schemas.microsoft.com/office/drawing/2014/main" id="{25740077-2725-4064-9E37-AF3F1C936FAF}"/>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p:txBody>
      </p:sp>
    </p:spTree>
    <p:extLst>
      <p:ext uri="{BB962C8B-B14F-4D97-AF65-F5344CB8AC3E}">
        <p14:creationId xmlns:p14="http://schemas.microsoft.com/office/powerpoint/2010/main" val="172837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C56D7-BA18-4203-97F8-139AD1FB0067}"/>
              </a:ext>
            </a:extLst>
          </p:cNvPr>
          <p:cNvSpPr>
            <a:spLocks noGrp="1"/>
          </p:cNvSpPr>
          <p:nvPr>
            <p:ph type="ctrTitle"/>
          </p:nvPr>
        </p:nvSpPr>
        <p:spPr/>
        <p:txBody>
          <a:bodyPr/>
          <a:lstStyle/>
          <a:p>
            <a:endParaRPr lang="en-US" dirty="0"/>
          </a:p>
        </p:txBody>
      </p:sp>
      <p:sp>
        <p:nvSpPr>
          <p:cNvPr id="5" name="Table Placeholder 4">
            <a:extLst>
              <a:ext uri="{FF2B5EF4-FFF2-40B4-BE49-F238E27FC236}">
                <a16:creationId xmlns:a16="http://schemas.microsoft.com/office/drawing/2014/main" id="{9CD51BE6-C4A6-43E7-B3DC-E51A98670DFC}"/>
              </a:ext>
            </a:extLst>
          </p:cNvPr>
          <p:cNvSpPr>
            <a:spLocks noGrp="1"/>
          </p:cNvSpPr>
          <p:nvPr>
            <p:ph type="tbl" sz="quarter" idx="10"/>
          </p:nvPr>
        </p:nvSpPr>
        <p:spPr/>
        <p:txBody>
          <a:bodyPr/>
          <a:lstStyle/>
          <a:p>
            <a:endParaRPr lang="en-US"/>
          </a:p>
        </p:txBody>
      </p:sp>
    </p:spTree>
    <p:extLst>
      <p:ext uri="{BB962C8B-B14F-4D97-AF65-F5344CB8AC3E}">
        <p14:creationId xmlns:p14="http://schemas.microsoft.com/office/powerpoint/2010/main" val="177743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97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999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FAB568E-4F51-0598-CDDA-37F92465A1BD}"/>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3" name="Google Shape;391;p38">
            <a:extLst>
              <a:ext uri="{FF2B5EF4-FFF2-40B4-BE49-F238E27FC236}">
                <a16:creationId xmlns:a16="http://schemas.microsoft.com/office/drawing/2014/main" id="{5333DB8F-1D31-56A6-A741-B3FF8B3E6BE9}"/>
              </a:ext>
            </a:extLst>
          </p:cNvPr>
          <p:cNvSpPr txBox="1"/>
          <p:nvPr/>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4" name="Google Shape;393;p38">
            <a:extLst>
              <a:ext uri="{FF2B5EF4-FFF2-40B4-BE49-F238E27FC236}">
                <a16:creationId xmlns:a16="http://schemas.microsoft.com/office/drawing/2014/main" id="{8681DF94-AFB0-5E05-9E02-268FA1E044D1}"/>
              </a:ext>
            </a:extLst>
          </p:cNvPr>
          <p:cNvSpPr txBox="1"/>
          <p:nvPr/>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5" name="Google Shape;395;p38">
            <a:extLst>
              <a:ext uri="{FF2B5EF4-FFF2-40B4-BE49-F238E27FC236}">
                <a16:creationId xmlns:a16="http://schemas.microsoft.com/office/drawing/2014/main" id="{B87FE268-A397-A514-6B88-7B197486ABC8}"/>
              </a:ext>
            </a:extLst>
          </p:cNvPr>
          <p:cNvSpPr txBox="1"/>
          <p:nvPr/>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6" name="Google Shape;397;p38">
            <a:extLst>
              <a:ext uri="{FF2B5EF4-FFF2-40B4-BE49-F238E27FC236}">
                <a16:creationId xmlns:a16="http://schemas.microsoft.com/office/drawing/2014/main" id="{9126C705-E991-BA72-D8B0-041B95A734F0}"/>
              </a:ext>
            </a:extLst>
          </p:cNvPr>
          <p:cNvSpPr txBox="1"/>
          <p:nvPr/>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 name="Google Shape;399;p38">
            <a:extLst>
              <a:ext uri="{FF2B5EF4-FFF2-40B4-BE49-F238E27FC236}">
                <a16:creationId xmlns:a16="http://schemas.microsoft.com/office/drawing/2014/main" id="{00FC30E0-65D1-3677-BA59-F3745648E333}"/>
              </a:ext>
            </a:extLst>
          </p:cNvPr>
          <p:cNvSpPr txBox="1"/>
          <p:nvPr/>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8" name="Google Shape;401;p38">
            <a:extLst>
              <a:ext uri="{FF2B5EF4-FFF2-40B4-BE49-F238E27FC236}">
                <a16:creationId xmlns:a16="http://schemas.microsoft.com/office/drawing/2014/main" id="{7FB8C88B-D347-3E5C-70DE-78E9EA80AC4E}"/>
              </a:ext>
            </a:extLst>
          </p:cNvPr>
          <p:cNvSpPr txBox="1"/>
          <p:nvPr/>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9" name="Google Shape;403;p38">
            <a:extLst>
              <a:ext uri="{FF2B5EF4-FFF2-40B4-BE49-F238E27FC236}">
                <a16:creationId xmlns:a16="http://schemas.microsoft.com/office/drawing/2014/main" id="{D67A5B37-EB73-124F-B519-E60D21A9245A}"/>
              </a:ext>
            </a:extLst>
          </p:cNvPr>
          <p:cNvSpPr txBox="1"/>
          <p:nvPr/>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405;p38">
            <a:extLst>
              <a:ext uri="{FF2B5EF4-FFF2-40B4-BE49-F238E27FC236}">
                <a16:creationId xmlns:a16="http://schemas.microsoft.com/office/drawing/2014/main" id="{0D39EB7B-B67F-F089-4970-78A5CD89998D}"/>
              </a:ext>
            </a:extLst>
          </p:cNvPr>
          <p:cNvSpPr txBox="1"/>
          <p:nvPr/>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407;p38">
            <a:extLst>
              <a:ext uri="{FF2B5EF4-FFF2-40B4-BE49-F238E27FC236}">
                <a16:creationId xmlns:a16="http://schemas.microsoft.com/office/drawing/2014/main" id="{029F5641-0CA8-90CF-3CA3-B22551EFB674}"/>
              </a:ext>
            </a:extLst>
          </p:cNvPr>
          <p:cNvSpPr txBox="1"/>
          <p:nvPr/>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409;p38">
            <a:extLst>
              <a:ext uri="{FF2B5EF4-FFF2-40B4-BE49-F238E27FC236}">
                <a16:creationId xmlns:a16="http://schemas.microsoft.com/office/drawing/2014/main" id="{79DA34FF-D2F6-4672-5AF7-6CD547236DB5}"/>
              </a:ext>
            </a:extLst>
          </p:cNvPr>
          <p:cNvSpPr txBox="1"/>
          <p:nvPr/>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411;p38">
            <a:extLst>
              <a:ext uri="{FF2B5EF4-FFF2-40B4-BE49-F238E27FC236}">
                <a16:creationId xmlns:a16="http://schemas.microsoft.com/office/drawing/2014/main" id="{D815F965-5DE2-22ED-6A93-90C59CBBE722}"/>
              </a:ext>
            </a:extLst>
          </p:cNvPr>
          <p:cNvSpPr txBox="1"/>
          <p:nvPr/>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4" name="Google Shape;413;p38">
            <a:extLst>
              <a:ext uri="{FF2B5EF4-FFF2-40B4-BE49-F238E27FC236}">
                <a16:creationId xmlns:a16="http://schemas.microsoft.com/office/drawing/2014/main" id="{DDA4A6B6-C5FD-C184-AE6C-088FC4F5FD44}"/>
              </a:ext>
            </a:extLst>
          </p:cNvPr>
          <p:cNvSpPr txBox="1"/>
          <p:nvPr/>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38308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967D571-E125-7632-F45B-B4C9EEBB6F18}"/>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grpSp>
        <p:nvGrpSpPr>
          <p:cNvPr id="3" name="Google Shape;422;p39">
            <a:extLst>
              <a:ext uri="{FF2B5EF4-FFF2-40B4-BE49-F238E27FC236}">
                <a16:creationId xmlns:a16="http://schemas.microsoft.com/office/drawing/2014/main" id="{B4D0BFD0-F0E3-7126-7EB3-7151B8B2886B}"/>
              </a:ext>
            </a:extLst>
          </p:cNvPr>
          <p:cNvGrpSpPr/>
          <p:nvPr/>
        </p:nvGrpSpPr>
        <p:grpSpPr>
          <a:xfrm>
            <a:off x="1786338" y="1478292"/>
            <a:ext cx="473400" cy="473400"/>
            <a:chOff x="1786339" y="1703401"/>
            <a:chExt cx="473400" cy="473400"/>
          </a:xfrm>
        </p:grpSpPr>
        <p:sp>
          <p:nvSpPr>
            <p:cNvPr id="4" name="Google Shape;423;p39">
              <a:extLst>
                <a:ext uri="{FF2B5EF4-FFF2-40B4-BE49-F238E27FC236}">
                  <a16:creationId xmlns:a16="http://schemas.microsoft.com/office/drawing/2014/main" id="{8F5A3C53-D9E7-288F-3F20-1D536E9BF712}"/>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 name="Google Shape;424;p39">
              <a:extLst>
                <a:ext uri="{FF2B5EF4-FFF2-40B4-BE49-F238E27FC236}">
                  <a16:creationId xmlns:a16="http://schemas.microsoft.com/office/drawing/2014/main" id="{F07DF88A-74AB-07C1-EA1A-4E4573CCB15A}"/>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 name="Google Shape;425;p39">
            <a:extLst>
              <a:ext uri="{FF2B5EF4-FFF2-40B4-BE49-F238E27FC236}">
                <a16:creationId xmlns:a16="http://schemas.microsoft.com/office/drawing/2014/main" id="{47A8C6C1-A769-6C89-A0D9-90B71633616D}"/>
              </a:ext>
            </a:extLst>
          </p:cNvPr>
          <p:cNvGrpSpPr/>
          <p:nvPr/>
        </p:nvGrpSpPr>
        <p:grpSpPr>
          <a:xfrm>
            <a:off x="3814413" y="1478292"/>
            <a:ext cx="473400" cy="473400"/>
            <a:chOff x="3814414" y="1703401"/>
            <a:chExt cx="473400" cy="473400"/>
          </a:xfrm>
          <a:solidFill>
            <a:srgbClr val="AC0C5C"/>
          </a:solidFill>
        </p:grpSpPr>
        <p:sp>
          <p:nvSpPr>
            <p:cNvPr id="7" name="Google Shape;426;p39">
              <a:extLst>
                <a:ext uri="{FF2B5EF4-FFF2-40B4-BE49-F238E27FC236}">
                  <a16:creationId xmlns:a16="http://schemas.microsoft.com/office/drawing/2014/main" id="{3A3640A5-E996-F13A-1BD5-286153CCEEAD}"/>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8" name="Google Shape;427;p39">
              <a:extLst>
                <a:ext uri="{FF2B5EF4-FFF2-40B4-BE49-F238E27FC236}">
                  <a16:creationId xmlns:a16="http://schemas.microsoft.com/office/drawing/2014/main" id="{41472B8F-E433-C50F-677C-7DFCB2E0E334}"/>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9" name="Google Shape;428;p39">
            <a:extLst>
              <a:ext uri="{FF2B5EF4-FFF2-40B4-BE49-F238E27FC236}">
                <a16:creationId xmlns:a16="http://schemas.microsoft.com/office/drawing/2014/main" id="{22A6493A-68A3-7E83-9A4C-C532F19D408A}"/>
              </a:ext>
            </a:extLst>
          </p:cNvPr>
          <p:cNvGrpSpPr/>
          <p:nvPr/>
        </p:nvGrpSpPr>
        <p:grpSpPr>
          <a:xfrm>
            <a:off x="5842488" y="1478292"/>
            <a:ext cx="473400" cy="473400"/>
            <a:chOff x="5842489" y="1703401"/>
            <a:chExt cx="473400" cy="473400"/>
          </a:xfrm>
          <a:solidFill>
            <a:srgbClr val="D14B92"/>
          </a:solidFill>
        </p:grpSpPr>
        <p:sp>
          <p:nvSpPr>
            <p:cNvPr id="10" name="Google Shape;429;p39">
              <a:extLst>
                <a:ext uri="{FF2B5EF4-FFF2-40B4-BE49-F238E27FC236}">
                  <a16:creationId xmlns:a16="http://schemas.microsoft.com/office/drawing/2014/main" id="{63D5E1A2-0625-A7A7-D549-E337B14D8BB6}"/>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11" name="Google Shape;430;p39">
              <a:extLst>
                <a:ext uri="{FF2B5EF4-FFF2-40B4-BE49-F238E27FC236}">
                  <a16:creationId xmlns:a16="http://schemas.microsoft.com/office/drawing/2014/main" id="{A5A16A91-2822-FB8F-1A36-ACC789A5387A}"/>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2" name="Google Shape;431;p39">
            <a:extLst>
              <a:ext uri="{FF2B5EF4-FFF2-40B4-BE49-F238E27FC236}">
                <a16:creationId xmlns:a16="http://schemas.microsoft.com/office/drawing/2014/main" id="{5CF80B0E-6316-43AB-83A1-E70D96DFF323}"/>
              </a:ext>
            </a:extLst>
          </p:cNvPr>
          <p:cNvGrpSpPr/>
          <p:nvPr/>
        </p:nvGrpSpPr>
        <p:grpSpPr>
          <a:xfrm>
            <a:off x="6880813" y="3351191"/>
            <a:ext cx="473400" cy="473400"/>
            <a:chOff x="6880814" y="3576300"/>
            <a:chExt cx="473400" cy="473400"/>
          </a:xfrm>
          <a:solidFill>
            <a:srgbClr val="FC6CAA"/>
          </a:solidFill>
        </p:grpSpPr>
        <p:sp>
          <p:nvSpPr>
            <p:cNvPr id="13" name="Google Shape;432;p39">
              <a:extLst>
                <a:ext uri="{FF2B5EF4-FFF2-40B4-BE49-F238E27FC236}">
                  <a16:creationId xmlns:a16="http://schemas.microsoft.com/office/drawing/2014/main" id="{DBA6C9CD-24BE-F990-1512-9D3A48F9D93A}"/>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4" name="Google Shape;433;p39">
              <a:extLst>
                <a:ext uri="{FF2B5EF4-FFF2-40B4-BE49-F238E27FC236}">
                  <a16:creationId xmlns:a16="http://schemas.microsoft.com/office/drawing/2014/main" id="{FFA56AF0-AAF7-660B-232F-17D839752440}"/>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5" name="Google Shape;434;p39">
            <a:extLst>
              <a:ext uri="{FF2B5EF4-FFF2-40B4-BE49-F238E27FC236}">
                <a16:creationId xmlns:a16="http://schemas.microsoft.com/office/drawing/2014/main" id="{3FD2AD08-F6CE-8954-D698-E3D72EE0CAD5}"/>
              </a:ext>
            </a:extLst>
          </p:cNvPr>
          <p:cNvGrpSpPr/>
          <p:nvPr/>
        </p:nvGrpSpPr>
        <p:grpSpPr>
          <a:xfrm>
            <a:off x="4852738" y="3351191"/>
            <a:ext cx="473400" cy="473400"/>
            <a:chOff x="4852739" y="3576300"/>
            <a:chExt cx="473400" cy="473400"/>
          </a:xfrm>
          <a:solidFill>
            <a:srgbClr val="C7284F"/>
          </a:solidFill>
        </p:grpSpPr>
        <p:sp>
          <p:nvSpPr>
            <p:cNvPr id="16" name="Google Shape;435;p39">
              <a:extLst>
                <a:ext uri="{FF2B5EF4-FFF2-40B4-BE49-F238E27FC236}">
                  <a16:creationId xmlns:a16="http://schemas.microsoft.com/office/drawing/2014/main" id="{50C65A9B-87F3-E5DE-8138-CBC86E14C2A4}"/>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7" name="Google Shape;436;p39">
              <a:extLst>
                <a:ext uri="{FF2B5EF4-FFF2-40B4-BE49-F238E27FC236}">
                  <a16:creationId xmlns:a16="http://schemas.microsoft.com/office/drawing/2014/main" id="{C18A8F75-9974-FCB2-A02B-16E5B4BAE949}"/>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8" name="Google Shape;437;p39">
            <a:extLst>
              <a:ext uri="{FF2B5EF4-FFF2-40B4-BE49-F238E27FC236}">
                <a16:creationId xmlns:a16="http://schemas.microsoft.com/office/drawing/2014/main" id="{6A1B5176-975B-8218-18A9-D879838B8D28}"/>
              </a:ext>
            </a:extLst>
          </p:cNvPr>
          <p:cNvGrpSpPr/>
          <p:nvPr/>
        </p:nvGrpSpPr>
        <p:grpSpPr>
          <a:xfrm>
            <a:off x="2824663" y="3351191"/>
            <a:ext cx="473400" cy="473400"/>
            <a:chOff x="2824664" y="3576300"/>
            <a:chExt cx="473400" cy="473400"/>
          </a:xfrm>
          <a:solidFill>
            <a:srgbClr val="563E82"/>
          </a:solidFill>
        </p:grpSpPr>
        <p:sp>
          <p:nvSpPr>
            <p:cNvPr id="19" name="Google Shape;438;p39">
              <a:extLst>
                <a:ext uri="{FF2B5EF4-FFF2-40B4-BE49-F238E27FC236}">
                  <a16:creationId xmlns:a16="http://schemas.microsoft.com/office/drawing/2014/main" id="{38A851F8-D271-17FE-B323-FC1D6FDD4F02}"/>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20" name="Google Shape;439;p39">
              <a:extLst>
                <a:ext uri="{FF2B5EF4-FFF2-40B4-BE49-F238E27FC236}">
                  <a16:creationId xmlns:a16="http://schemas.microsoft.com/office/drawing/2014/main" id="{05CA6981-8550-1B2F-2B24-C737445B9436}"/>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21" name="Google Shape;440;p39">
            <a:extLst>
              <a:ext uri="{FF2B5EF4-FFF2-40B4-BE49-F238E27FC236}">
                <a16:creationId xmlns:a16="http://schemas.microsoft.com/office/drawing/2014/main" id="{5917A8F4-6611-B702-33F1-F16B09660A4D}"/>
              </a:ext>
            </a:extLst>
          </p:cNvPr>
          <p:cNvSpPr txBox="1"/>
          <p:nvPr/>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 name="Google Shape;441;p39">
            <a:extLst>
              <a:ext uri="{FF2B5EF4-FFF2-40B4-BE49-F238E27FC236}">
                <a16:creationId xmlns:a16="http://schemas.microsoft.com/office/drawing/2014/main" id="{6D881674-F317-7879-AB5C-E45A48705F44}"/>
              </a:ext>
            </a:extLst>
          </p:cNvPr>
          <p:cNvSpPr txBox="1"/>
          <p:nvPr/>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3" name="Google Shape;442;p39">
            <a:extLst>
              <a:ext uri="{FF2B5EF4-FFF2-40B4-BE49-F238E27FC236}">
                <a16:creationId xmlns:a16="http://schemas.microsoft.com/office/drawing/2014/main" id="{BCD4E572-4FAA-37F9-F490-DDAE0D5C206A}"/>
              </a:ext>
            </a:extLst>
          </p:cNvPr>
          <p:cNvSpPr txBox="1"/>
          <p:nvPr/>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4" name="Google Shape;443;p39">
            <a:extLst>
              <a:ext uri="{FF2B5EF4-FFF2-40B4-BE49-F238E27FC236}">
                <a16:creationId xmlns:a16="http://schemas.microsoft.com/office/drawing/2014/main" id="{E381A191-DDB9-B3C0-62F7-1BA68E1EC423}"/>
              </a:ext>
            </a:extLst>
          </p:cNvPr>
          <p:cNvSpPr txBox="1"/>
          <p:nvPr/>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5" name="Google Shape;444;p39">
            <a:extLst>
              <a:ext uri="{FF2B5EF4-FFF2-40B4-BE49-F238E27FC236}">
                <a16:creationId xmlns:a16="http://schemas.microsoft.com/office/drawing/2014/main" id="{B8EF0FC5-6045-B4CD-FE91-80EBCF6BAE66}"/>
              </a:ext>
            </a:extLst>
          </p:cNvPr>
          <p:cNvSpPr txBox="1"/>
          <p:nvPr/>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6" name="Google Shape;445;p39">
            <a:extLst>
              <a:ext uri="{FF2B5EF4-FFF2-40B4-BE49-F238E27FC236}">
                <a16:creationId xmlns:a16="http://schemas.microsoft.com/office/drawing/2014/main" id="{DF8000D5-60FB-D8F9-A15B-006E6ED70803}"/>
              </a:ext>
            </a:extLst>
          </p:cNvPr>
          <p:cNvSpPr txBox="1"/>
          <p:nvPr/>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Tree>
    <p:extLst>
      <p:ext uri="{BB962C8B-B14F-4D97-AF65-F5344CB8AC3E}">
        <p14:creationId xmlns:p14="http://schemas.microsoft.com/office/powerpoint/2010/main" val="12450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072F8-94BC-008E-C115-946E16BE7A70}"/>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50265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D50B-2E84-4282-8359-5B4D5181DC33}"/>
              </a:ext>
            </a:extLst>
          </p:cNvPr>
          <p:cNvSpPr>
            <a:spLocks noGrp="1"/>
          </p:cNvSpPr>
          <p:nvPr>
            <p:ph type="ctrTitle"/>
          </p:nvPr>
        </p:nvSpPr>
        <p:spPr/>
        <p:txBody>
          <a:bodyPr/>
          <a:lstStyle/>
          <a:p>
            <a:r>
              <a:rPr lang="en-US" dirty="0"/>
              <a:t>Alternate cover slide if adding your institution’s logo. Avoid &gt;3 rows or font will be hard to read</a:t>
            </a:r>
          </a:p>
        </p:txBody>
      </p:sp>
      <p:sp>
        <p:nvSpPr>
          <p:cNvPr id="3" name="Subtitle 2">
            <a:extLst>
              <a:ext uri="{FF2B5EF4-FFF2-40B4-BE49-F238E27FC236}">
                <a16:creationId xmlns:a16="http://schemas.microsoft.com/office/drawing/2014/main" id="{E74D1694-B338-41A9-895B-5C1D7E5DDAD9}"/>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a:p>
            <a:endParaRPr lang="en-US" dirty="0"/>
          </a:p>
        </p:txBody>
      </p:sp>
    </p:spTree>
    <p:extLst>
      <p:ext uri="{BB962C8B-B14F-4D97-AF65-F5344CB8AC3E}">
        <p14:creationId xmlns:p14="http://schemas.microsoft.com/office/powerpoint/2010/main" val="256740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9A1A7B-8D3D-4D11-B439-F18FCA833FC1}"/>
              </a:ext>
            </a:extLst>
          </p:cNvPr>
          <p:cNvSpPr>
            <a:spLocks noGrp="1"/>
          </p:cNvSpPr>
          <p:nvPr>
            <p:ph type="ctrTitle"/>
          </p:nvPr>
        </p:nvSpPr>
        <p:spPr/>
        <p:txBody>
          <a:bodyPr/>
          <a:lstStyle/>
          <a:p>
            <a:endParaRPr lang="en-US" dirty="0"/>
          </a:p>
        </p:txBody>
      </p:sp>
      <p:sp>
        <p:nvSpPr>
          <p:cNvPr id="9" name="Text Placeholder 8">
            <a:extLst>
              <a:ext uri="{FF2B5EF4-FFF2-40B4-BE49-F238E27FC236}">
                <a16:creationId xmlns:a16="http://schemas.microsoft.com/office/drawing/2014/main" id="{90A7B0B2-1E93-4E8D-90C7-72679C5E293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8078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DEE073-8234-4951-8FCB-AB798A250375}"/>
              </a:ext>
            </a:extLst>
          </p:cNvPr>
          <p:cNvSpPr>
            <a:spLocks noGrp="1"/>
          </p:cNvSpPr>
          <p:nvPr>
            <p:ph type="ctrTitle"/>
          </p:nvPr>
        </p:nvSpPr>
        <p:spPr/>
        <p:txBody>
          <a:bodyPr/>
          <a:lstStyle/>
          <a:p>
            <a:endParaRPr lang="en-US" dirty="0"/>
          </a:p>
        </p:txBody>
      </p:sp>
      <p:sp>
        <p:nvSpPr>
          <p:cNvPr id="7" name="Text Placeholder 6">
            <a:extLst>
              <a:ext uri="{FF2B5EF4-FFF2-40B4-BE49-F238E27FC236}">
                <a16:creationId xmlns:a16="http://schemas.microsoft.com/office/drawing/2014/main" id="{07C8B8C7-C970-40F6-BC85-B317B866FD9F}"/>
              </a:ext>
            </a:extLst>
          </p:cNvPr>
          <p:cNvSpPr>
            <a:spLocks noGrp="1"/>
          </p:cNvSpPr>
          <p:nvPr>
            <p:ph type="body" sz="quarter" idx="10"/>
          </p:nvPr>
        </p:nvSpPr>
        <p:spPr/>
        <p:txBody>
          <a:bodyPr/>
          <a:lstStyle/>
          <a:p>
            <a:endParaRPr lang="en-US" dirty="0"/>
          </a:p>
        </p:txBody>
      </p:sp>
      <p:sp>
        <p:nvSpPr>
          <p:cNvPr id="8" name="Text Placeholder 7">
            <a:extLst>
              <a:ext uri="{FF2B5EF4-FFF2-40B4-BE49-F238E27FC236}">
                <a16:creationId xmlns:a16="http://schemas.microsoft.com/office/drawing/2014/main" id="{C23FDEBC-1D6D-4541-B763-8C55A887C68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0947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C5AC8A-9D8C-40F5-8E57-D38536BA4C46}"/>
              </a:ext>
            </a:extLst>
          </p:cNvPr>
          <p:cNvSpPr>
            <a:spLocks noGrp="1"/>
          </p:cNvSpPr>
          <p:nvPr>
            <p:ph type="ctrTitle"/>
          </p:nvPr>
        </p:nvSpPr>
        <p:spPr/>
        <p:txBody>
          <a:bodyPr/>
          <a:lstStyle/>
          <a:p>
            <a:endParaRPr lang="en-US" dirty="0"/>
          </a:p>
        </p:txBody>
      </p:sp>
      <p:sp>
        <p:nvSpPr>
          <p:cNvPr id="6" name="Text Placeholder 5">
            <a:extLst>
              <a:ext uri="{FF2B5EF4-FFF2-40B4-BE49-F238E27FC236}">
                <a16:creationId xmlns:a16="http://schemas.microsoft.com/office/drawing/2014/main" id="{C1867EA6-30F1-4B3A-8F40-29663AEF0B55}"/>
              </a:ext>
            </a:extLst>
          </p:cNvPr>
          <p:cNvSpPr>
            <a:spLocks noGrp="1"/>
          </p:cNvSpPr>
          <p:nvPr>
            <p:ph type="body" sz="quarter" idx="10"/>
          </p:nvPr>
        </p:nvSpPr>
        <p:spPr/>
        <p:txBody>
          <a:bodyPr/>
          <a:lstStyle/>
          <a:p>
            <a:endParaRPr lang="en-US" dirty="0"/>
          </a:p>
        </p:txBody>
      </p:sp>
      <p:sp>
        <p:nvSpPr>
          <p:cNvPr id="7" name="Text Placeholder 6">
            <a:extLst>
              <a:ext uri="{FF2B5EF4-FFF2-40B4-BE49-F238E27FC236}">
                <a16:creationId xmlns:a16="http://schemas.microsoft.com/office/drawing/2014/main" id="{37989E2A-82F8-44F6-9256-858BDE30BA16}"/>
              </a:ext>
            </a:extLst>
          </p:cNvPr>
          <p:cNvSpPr>
            <a:spLocks noGrp="1"/>
          </p:cNvSpPr>
          <p:nvPr>
            <p:ph type="body" sz="quarter" idx="11"/>
          </p:nvPr>
        </p:nvSpPr>
        <p:spPr/>
        <p:txBody>
          <a:bodyPr/>
          <a:lstStyle/>
          <a:p>
            <a:endParaRPr lang="en-US" dirty="0"/>
          </a:p>
        </p:txBody>
      </p:sp>
      <p:sp>
        <p:nvSpPr>
          <p:cNvPr id="8" name="Text Placeholder 7">
            <a:extLst>
              <a:ext uri="{FF2B5EF4-FFF2-40B4-BE49-F238E27FC236}">
                <a16:creationId xmlns:a16="http://schemas.microsoft.com/office/drawing/2014/main" id="{D9E47ED4-1F50-41BD-8E34-FAADC48DD83B}"/>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63152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CCEEAE3-C8C0-4EB6-B4E5-D71ABD98F085}"/>
              </a:ext>
            </a:extLst>
          </p:cNvPr>
          <p:cNvSpPr>
            <a:spLocks noGrp="1"/>
          </p:cNvSpPr>
          <p:nvPr>
            <p:ph type="ctrTitle"/>
          </p:nvPr>
        </p:nvSpPr>
        <p:spPr/>
        <p:txBody>
          <a:bodyPr/>
          <a:lstStyle/>
          <a:p>
            <a:endParaRPr lang="en-US" dirty="0"/>
          </a:p>
        </p:txBody>
      </p:sp>
      <p:sp>
        <p:nvSpPr>
          <p:cNvPr id="13" name="Text Placeholder 12">
            <a:extLst>
              <a:ext uri="{FF2B5EF4-FFF2-40B4-BE49-F238E27FC236}">
                <a16:creationId xmlns:a16="http://schemas.microsoft.com/office/drawing/2014/main" id="{0BC41245-0899-4533-8D54-E059F795AF9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2821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385CCB-D917-4D01-B183-7EA43141228E}"/>
              </a:ext>
            </a:extLst>
          </p:cNvPr>
          <p:cNvSpPr>
            <a:spLocks noGrp="1"/>
          </p:cNvSpPr>
          <p:nvPr>
            <p:ph type="ctrTitle"/>
          </p:nvPr>
        </p:nvSpPr>
        <p:spPr/>
        <p:txBody>
          <a:bodyPr/>
          <a:lstStyle/>
          <a:p>
            <a:endParaRPr lang="en-US" dirty="0"/>
          </a:p>
        </p:txBody>
      </p:sp>
      <p:sp>
        <p:nvSpPr>
          <p:cNvPr id="14" name="Text Placeholder 13">
            <a:extLst>
              <a:ext uri="{FF2B5EF4-FFF2-40B4-BE49-F238E27FC236}">
                <a16:creationId xmlns:a16="http://schemas.microsoft.com/office/drawing/2014/main" id="{0BF749FC-C516-4B2B-A388-981F3AB2F60D}"/>
              </a:ext>
            </a:extLst>
          </p:cNvPr>
          <p:cNvSpPr>
            <a:spLocks noGrp="1"/>
          </p:cNvSpPr>
          <p:nvPr>
            <p:ph type="body" sz="quarter" idx="10"/>
          </p:nvPr>
        </p:nvSpPr>
        <p:spPr/>
        <p:txBody>
          <a:bodyPr/>
          <a:lstStyle/>
          <a:p>
            <a:endParaRPr lang="en-US" dirty="0"/>
          </a:p>
        </p:txBody>
      </p:sp>
      <p:sp>
        <p:nvSpPr>
          <p:cNvPr id="15" name="Text Placeholder 14">
            <a:extLst>
              <a:ext uri="{FF2B5EF4-FFF2-40B4-BE49-F238E27FC236}">
                <a16:creationId xmlns:a16="http://schemas.microsoft.com/office/drawing/2014/main" id="{A1786C73-5F36-4D6C-9E88-50A301117123}"/>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3189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782D0A2-FAA9-4B3A-B1C9-8C581DD3AB46}"/>
              </a:ext>
            </a:extLst>
          </p:cNvPr>
          <p:cNvSpPr>
            <a:spLocks noGrp="1"/>
          </p:cNvSpPr>
          <p:nvPr>
            <p:ph type="ctrTitle"/>
          </p:nvPr>
        </p:nvSpPr>
        <p:spPr/>
        <p:txBody>
          <a:bodyPr/>
          <a:lstStyle/>
          <a:p>
            <a:endParaRPr lang="en-US" dirty="0"/>
          </a:p>
        </p:txBody>
      </p:sp>
      <p:sp>
        <p:nvSpPr>
          <p:cNvPr id="12" name="Text Placeholder 11">
            <a:extLst>
              <a:ext uri="{FF2B5EF4-FFF2-40B4-BE49-F238E27FC236}">
                <a16:creationId xmlns:a16="http://schemas.microsoft.com/office/drawing/2014/main" id="{24634159-6F82-4EF1-9221-252C2BF6B4CF}"/>
              </a:ext>
            </a:extLst>
          </p:cNvPr>
          <p:cNvSpPr>
            <a:spLocks noGrp="1"/>
          </p:cNvSpPr>
          <p:nvPr>
            <p:ph type="body" sz="quarter" idx="10"/>
          </p:nvPr>
        </p:nvSpPr>
        <p:spPr/>
        <p:txBody>
          <a:bodyPr/>
          <a:lstStyle/>
          <a:p>
            <a:endParaRPr lang="en-US" dirty="0"/>
          </a:p>
        </p:txBody>
      </p:sp>
      <p:sp>
        <p:nvSpPr>
          <p:cNvPr id="13" name="Picture Placeholder 12">
            <a:extLst>
              <a:ext uri="{FF2B5EF4-FFF2-40B4-BE49-F238E27FC236}">
                <a16:creationId xmlns:a16="http://schemas.microsoft.com/office/drawing/2014/main" id="{ED90D5DB-EB7A-477C-A6E8-DA212180B3B0}"/>
              </a:ext>
            </a:extLst>
          </p:cNvPr>
          <p:cNvSpPr>
            <a:spLocks noGrp="1"/>
          </p:cNvSpPr>
          <p:nvPr>
            <p:ph type="pic" sz="quarter" idx="11"/>
          </p:nvPr>
        </p:nvSpPr>
        <p:spPr/>
        <p:txBody>
          <a:bodyPr/>
          <a:lstStyle/>
          <a:p>
            <a:endParaRPr lang="en-US"/>
          </a:p>
        </p:txBody>
      </p:sp>
    </p:spTree>
    <p:extLst>
      <p:ext uri="{BB962C8B-B14F-4D97-AF65-F5344CB8AC3E}">
        <p14:creationId xmlns:p14="http://schemas.microsoft.com/office/powerpoint/2010/main" val="418436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E5F44D-8A56-4459-94FF-1C72978D8D19}"/>
              </a:ext>
            </a:extLst>
          </p:cNvPr>
          <p:cNvSpPr>
            <a:spLocks noGrp="1"/>
          </p:cNvSpPr>
          <p:nvPr>
            <p:ph type="ctrTitle"/>
          </p:nvPr>
        </p:nvSpPr>
        <p:spPr/>
        <p:txBody>
          <a:bodyPr/>
          <a:lstStyle/>
          <a:p>
            <a:endParaRPr lang="en-US" dirty="0"/>
          </a:p>
        </p:txBody>
      </p:sp>
      <p:sp>
        <p:nvSpPr>
          <p:cNvPr id="5" name="Chart Placeholder 4">
            <a:extLst>
              <a:ext uri="{FF2B5EF4-FFF2-40B4-BE49-F238E27FC236}">
                <a16:creationId xmlns:a16="http://schemas.microsoft.com/office/drawing/2014/main" id="{CA7B675E-6A69-47FC-9F66-289438BD6FA3}"/>
              </a:ext>
            </a:extLst>
          </p:cNvPr>
          <p:cNvSpPr>
            <a:spLocks noGrp="1"/>
          </p:cNvSpPr>
          <p:nvPr>
            <p:ph type="chart" sz="quarter" idx="10"/>
          </p:nvPr>
        </p:nvSpPr>
        <p:spPr/>
        <p:txBody>
          <a:bodyPr/>
          <a:lstStyle/>
          <a:p>
            <a:endParaRPr lang="en-US"/>
          </a:p>
        </p:txBody>
      </p:sp>
    </p:spTree>
    <p:extLst>
      <p:ext uri="{BB962C8B-B14F-4D97-AF65-F5344CB8AC3E}">
        <p14:creationId xmlns:p14="http://schemas.microsoft.com/office/powerpoint/2010/main" val="553466190"/>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7314</TotalTime>
  <Words>251</Words>
  <Application>Microsoft Office PowerPoint</Application>
  <PresentationFormat>On-screen Show (16:9)</PresentationFormat>
  <Paragraphs>48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Fira Sans</vt:lpstr>
      <vt:lpstr>Calibri</vt:lpstr>
      <vt:lpstr>Fira Sans Light</vt:lpstr>
      <vt:lpstr>Tahoma</vt:lpstr>
      <vt:lpstr>Fira Sans SemiBold</vt:lpstr>
      <vt:lpstr>Arial</vt:lpstr>
      <vt:lpstr>Alonso template</vt:lpstr>
      <vt:lpstr>Tahoma 38 size font using white color. Avoid &gt;3 rows as font will reduce. It may be hard to see.</vt:lpstr>
      <vt:lpstr>Alternate cover slide if adding your institution’s logo. Avoid &gt;3 rows or font will be hard to 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414</cp:revision>
  <dcterms:modified xsi:type="dcterms:W3CDTF">2024-03-28T21:17:31Z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2023-06-07T23:04:45Z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cb3e41ed-819a-4e27-a82e-f0024ce65afb</vt:lpwstr>
  </property>
  <property fmtid="{D5CDD505-2E9C-101B-9397-08002B2CF9AE}" pid="8" name="MSIP_Label_5e4b1be8-281e-475d-98b0-21c3457e5a46_ContentBits">
    <vt:lpwstr>0</vt:lpwstr>
  </property>
</Properties>
</file>