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8"/>
  </p:notesMasterIdLst>
  <p:sldIdLst>
    <p:sldId id="393" r:id="rId2"/>
    <p:sldId id="415" r:id="rId3"/>
    <p:sldId id="377" r:id="rId4"/>
    <p:sldId id="404" r:id="rId5"/>
    <p:sldId id="405" r:id="rId6"/>
    <p:sldId id="398" r:id="rId7"/>
    <p:sldId id="406" r:id="rId8"/>
    <p:sldId id="407" r:id="rId9"/>
    <p:sldId id="400" r:id="rId10"/>
    <p:sldId id="401" r:id="rId11"/>
    <p:sldId id="421" r:id="rId12"/>
    <p:sldId id="422" r:id="rId13"/>
    <p:sldId id="412" r:id="rId14"/>
    <p:sldId id="413" r:id="rId15"/>
    <p:sldId id="420" r:id="rId16"/>
    <p:sldId id="402" r:id="rId17"/>
  </p:sldIdLst>
  <p:sldSz cx="9144000" cy="5143500" type="screen16x9"/>
  <p:notesSz cx="6858000" cy="9144000"/>
  <p:embeddedFontLst>
    <p:embeddedFont>
      <p:font typeface="Fira Sans" panose="020B0503050000020004" pitchFamily="34" charset="0"/>
      <p:regular r:id="rId19"/>
      <p:bold r:id="rId20"/>
      <p:italic r:id="rId21"/>
      <p:boldItalic r:id="rId22"/>
    </p:embeddedFont>
    <p:embeddedFont>
      <p:font typeface="Fira Sans Light" panose="020B0403050000020004" pitchFamily="34" charset="0"/>
      <p:regular r:id="rId23"/>
      <p:bold r:id="rId24"/>
      <p:italic r:id="rId25"/>
      <p:boldItalic r:id="rId26"/>
    </p:embeddedFont>
    <p:embeddedFont>
      <p:font typeface="Fira Sans SemiBold" panose="020B0603050000020004" pitchFamily="34" charset="0"/>
      <p:regular r:id="rId27"/>
      <p:bold r:id="rId28"/>
      <p:italic r:id="rId29"/>
      <p:boldItalic r:id="rId30"/>
    </p:embeddedFont>
    <p:embeddedFont>
      <p:font typeface="Tahoma" panose="020B0604030504040204" pitchFamily="3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8ED3A-9B6A-D68D-9BAB-A8F2ADA95D8D}" name="Rossi, Lisa P" initials="RLP" userId="S::rossil@upmc.edu::1ebe1abc-6593-411b-b191-c2de0d2d41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3244E"/>
    <a:srgbClr val="400B35"/>
    <a:srgbClr val="6B256D"/>
    <a:srgbClr val="563E82"/>
    <a:srgbClr val="AC0C5C"/>
    <a:srgbClr val="C7284F"/>
    <a:srgbClr val="D14B92"/>
    <a:srgbClr val="FC6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864"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5.png"/><Relationship Id="rId2" Type="http://schemas.openxmlformats.org/officeDocument/2006/relationships/image" Target="../media/image6.png"/><Relationship Id="rId16" Type="http://schemas.openxmlformats.org/officeDocument/2006/relationships/image" Target="../media/image19.png"/><Relationship Id="rId20"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4.png"/><Relationship Id="rId5" Type="http://schemas.openxmlformats.org/officeDocument/2006/relationships/image" Target="../media/image8.jpg"/><Relationship Id="rId15" Type="http://schemas.openxmlformats.org/officeDocument/2006/relationships/image" Target="../media/image18.png"/><Relationship Id="rId23" Type="http://schemas.openxmlformats.org/officeDocument/2006/relationships/image" Target="../media/image23.png"/><Relationship Id="rId28" Type="http://schemas.openxmlformats.org/officeDocument/2006/relationships/image" Target="../media/image28.jp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g"/><Relationship Id="rId9" Type="http://schemas.openxmlformats.org/officeDocument/2006/relationships/image" Target="../media/image12.png"/><Relationship Id="rId14" Type="http://schemas.openxmlformats.org/officeDocument/2006/relationships/image" Target="../media/image17.jpg"/><Relationship Id="rId22" Type="http://schemas.openxmlformats.org/officeDocument/2006/relationships/image" Target="../media/image4.jpg"/><Relationship Id="rId27" Type="http://schemas.openxmlformats.org/officeDocument/2006/relationships/image" Target="../media/image2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95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reserve="1" userDrawn="1">
  <p:cSld name="Chart">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84151"/>
            <a:ext cx="8168184" cy="813681"/>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 for chart</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DFD36E15-AF87-4C5F-9970-B184FF838435}"/>
              </a:ext>
            </a:extLst>
          </p:cNvPr>
          <p:cNvSpPr>
            <a:spLocks noGrp="1"/>
          </p:cNvSpPr>
          <p:nvPr>
            <p:ph type="chart" sz="quarter" idx="10" hasCustomPrompt="1"/>
          </p:nvPr>
        </p:nvSpPr>
        <p:spPr>
          <a:xfrm>
            <a:off x="237388" y="1352559"/>
            <a:ext cx="8168910" cy="3346424"/>
          </a:xfrm>
        </p:spPr>
        <p:txBody>
          <a:bodyPr/>
          <a:lstStyle>
            <a:lvl1pPr marL="76200" indent="0">
              <a:buFontTx/>
              <a:buNone/>
              <a:defRPr sz="28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chart icon below to add a chart</a:t>
            </a:r>
          </a:p>
        </p:txBody>
      </p:sp>
    </p:spTree>
    <p:extLst>
      <p:ext uri="{BB962C8B-B14F-4D97-AF65-F5344CB8AC3E}">
        <p14:creationId xmlns:p14="http://schemas.microsoft.com/office/powerpoint/2010/main" val="52621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reserve="1" userDrawn="1">
  <p:cSld name="Tabl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65106"/>
            <a:ext cx="8168184" cy="832726"/>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 for table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4" name="Table Placeholder 3">
            <a:extLst>
              <a:ext uri="{FF2B5EF4-FFF2-40B4-BE49-F238E27FC236}">
                <a16:creationId xmlns:a16="http://schemas.microsoft.com/office/drawing/2014/main" id="{3F0453F1-90A4-4DBE-9777-23569C52588E}"/>
              </a:ext>
            </a:extLst>
          </p:cNvPr>
          <p:cNvSpPr>
            <a:spLocks noGrp="1"/>
          </p:cNvSpPr>
          <p:nvPr>
            <p:ph type="tbl" sz="quarter" idx="10" hasCustomPrompt="1"/>
          </p:nvPr>
        </p:nvSpPr>
        <p:spPr>
          <a:xfrm>
            <a:off x="238125" y="1356190"/>
            <a:ext cx="8167688" cy="3336459"/>
          </a:xfrm>
        </p:spPr>
        <p:txBody>
          <a:bodyPr/>
          <a:lstStyle>
            <a:lvl1pPr marL="76200" indent="0">
              <a:buFontTx/>
              <a:buNone/>
              <a:defRPr sz="28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table icon below to add a table</a:t>
            </a:r>
          </a:p>
        </p:txBody>
      </p:sp>
    </p:spTree>
    <p:extLst>
      <p:ext uri="{BB962C8B-B14F-4D97-AF65-F5344CB8AC3E}">
        <p14:creationId xmlns:p14="http://schemas.microsoft.com/office/powerpoint/2010/main" val="270972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grpSp>
        <p:nvGrpSpPr>
          <p:cNvPr id="7" name="Group 6">
            <a:extLst>
              <a:ext uri="{FF2B5EF4-FFF2-40B4-BE49-F238E27FC236}">
                <a16:creationId xmlns:a16="http://schemas.microsoft.com/office/drawing/2014/main" id="{25BB5CDF-7601-74CD-B024-C2FE0702B6FA}"/>
              </a:ext>
            </a:extLst>
          </p:cNvPr>
          <p:cNvGrpSpPr/>
          <p:nvPr userDrawn="1"/>
        </p:nvGrpSpPr>
        <p:grpSpPr>
          <a:xfrm>
            <a:off x="-63463" y="1653228"/>
            <a:ext cx="8621091" cy="3209016"/>
            <a:chOff x="-95213" y="1564328"/>
            <a:chExt cx="8621091" cy="3209016"/>
          </a:xfrm>
        </p:grpSpPr>
        <p:pic>
          <p:nvPicPr>
            <p:cNvPr id="12" name="Picture 11" descr="A logo with blue and white squares&#10;&#10;Description automatically generated">
              <a:extLst>
                <a:ext uri="{FF2B5EF4-FFF2-40B4-BE49-F238E27FC236}">
                  <a16:creationId xmlns:a16="http://schemas.microsoft.com/office/drawing/2014/main" id="{4FFEB959-98AF-C461-4C2F-1A47AECFA2B8}"/>
                </a:ext>
              </a:extLst>
            </p:cNvPr>
            <p:cNvPicPr>
              <a:picLocks noChangeAspect="1"/>
            </p:cNvPicPr>
            <p:nvPr userDrawn="1"/>
          </p:nvPicPr>
          <p:blipFill>
            <a:blip r:embed="rId2"/>
            <a:stretch>
              <a:fillRect/>
            </a:stretch>
          </p:blipFill>
          <p:spPr>
            <a:xfrm>
              <a:off x="5757304" y="1564328"/>
              <a:ext cx="1597666" cy="1022776"/>
            </a:xfrm>
            <a:prstGeom prst="rect">
              <a:avLst/>
            </a:prstGeom>
          </p:spPr>
        </p:pic>
        <p:grpSp>
          <p:nvGrpSpPr>
            <p:cNvPr id="13" name="Group 12">
              <a:extLst>
                <a:ext uri="{FF2B5EF4-FFF2-40B4-BE49-F238E27FC236}">
                  <a16:creationId xmlns:a16="http://schemas.microsoft.com/office/drawing/2014/main" id="{82408D79-CC09-E051-629B-A291546F2A48}"/>
                </a:ext>
              </a:extLst>
            </p:cNvPr>
            <p:cNvGrpSpPr/>
            <p:nvPr userDrawn="1"/>
          </p:nvGrpSpPr>
          <p:grpSpPr>
            <a:xfrm>
              <a:off x="-95213" y="1730269"/>
              <a:ext cx="8621091" cy="3043075"/>
              <a:chOff x="-95213" y="1730269"/>
              <a:chExt cx="8621091" cy="3043075"/>
            </a:xfrm>
          </p:grpSpPr>
          <p:pic>
            <p:nvPicPr>
              <p:cNvPr id="14" name="Picture 13" descr="A logo with a black background&#10;&#10;Description automatically generated">
                <a:extLst>
                  <a:ext uri="{FF2B5EF4-FFF2-40B4-BE49-F238E27FC236}">
                    <a16:creationId xmlns:a16="http://schemas.microsoft.com/office/drawing/2014/main" id="{1BD775BB-5434-1499-28E8-639B4B1C1D7C}"/>
                  </a:ext>
                </a:extLst>
              </p:cNvPr>
              <p:cNvPicPr>
                <a:picLocks noChangeAspect="1"/>
              </p:cNvPicPr>
              <p:nvPr userDrawn="1"/>
            </p:nvPicPr>
            <p:blipFill>
              <a:blip r:embed="rId3"/>
              <a:stretch>
                <a:fillRect/>
              </a:stretch>
            </p:blipFill>
            <p:spPr>
              <a:xfrm>
                <a:off x="1721267" y="1730269"/>
                <a:ext cx="1939312" cy="754393"/>
              </a:xfrm>
              <a:prstGeom prst="rect">
                <a:avLst/>
              </a:prstGeom>
            </p:spPr>
          </p:pic>
          <p:pic>
            <p:nvPicPr>
              <p:cNvPr id="15" name="Picture 14" descr="A red ribbon with black text&#10;&#10;Description automatically generated">
                <a:extLst>
                  <a:ext uri="{FF2B5EF4-FFF2-40B4-BE49-F238E27FC236}">
                    <a16:creationId xmlns:a16="http://schemas.microsoft.com/office/drawing/2014/main" id="{CBF3C3F2-FF65-1C86-94C6-6BF7913D3B08}"/>
                  </a:ext>
                </a:extLst>
              </p:cNvPr>
              <p:cNvPicPr>
                <a:picLocks noChangeAspect="1"/>
              </p:cNvPicPr>
              <p:nvPr userDrawn="1"/>
            </p:nvPicPr>
            <p:blipFill rotWithShape="1">
              <a:blip r:embed="rId4"/>
              <a:srcRect t="25163" b="25888"/>
              <a:stretch/>
            </p:blipFill>
            <p:spPr>
              <a:xfrm>
                <a:off x="1334105" y="4114742"/>
                <a:ext cx="1719357" cy="593199"/>
              </a:xfrm>
              <a:prstGeom prst="rect">
                <a:avLst/>
              </a:prstGeom>
            </p:spPr>
          </p:pic>
          <p:pic>
            <p:nvPicPr>
              <p:cNvPr id="17" name="Picture 16" descr="A purple letter w with white text&#10;&#10;Description automatically generated">
                <a:extLst>
                  <a:ext uri="{FF2B5EF4-FFF2-40B4-BE49-F238E27FC236}">
                    <a16:creationId xmlns:a16="http://schemas.microsoft.com/office/drawing/2014/main" id="{6A4A7E9F-FB95-82B5-256D-A583876D3E01}"/>
                  </a:ext>
                </a:extLst>
              </p:cNvPr>
              <p:cNvPicPr>
                <a:picLocks noChangeAspect="1"/>
              </p:cNvPicPr>
              <p:nvPr userDrawn="1"/>
            </p:nvPicPr>
            <p:blipFill>
              <a:blip r:embed="rId5"/>
              <a:stretch>
                <a:fillRect/>
              </a:stretch>
            </p:blipFill>
            <p:spPr>
              <a:xfrm>
                <a:off x="3984429" y="1921713"/>
                <a:ext cx="1451170" cy="358806"/>
              </a:xfrm>
              <a:prstGeom prst="rect">
                <a:avLst/>
              </a:prstGeom>
            </p:spPr>
          </p:pic>
          <p:pic>
            <p:nvPicPr>
              <p:cNvPr id="20" name="Picture 19" descr="A red ribbon with black text&#10;&#10;Description automatically generated">
                <a:extLst>
                  <a:ext uri="{FF2B5EF4-FFF2-40B4-BE49-F238E27FC236}">
                    <a16:creationId xmlns:a16="http://schemas.microsoft.com/office/drawing/2014/main" id="{39B355CF-4A77-81C3-DB26-2A919279AA5D}"/>
                  </a:ext>
                </a:extLst>
              </p:cNvPr>
              <p:cNvPicPr>
                <a:picLocks noChangeAspect="1"/>
              </p:cNvPicPr>
              <p:nvPr userDrawn="1"/>
            </p:nvPicPr>
            <p:blipFill>
              <a:blip r:embed="rId6"/>
              <a:stretch>
                <a:fillRect/>
              </a:stretch>
            </p:blipFill>
            <p:spPr>
              <a:xfrm>
                <a:off x="7532509" y="1865384"/>
                <a:ext cx="993369" cy="518830"/>
              </a:xfrm>
              <a:prstGeom prst="rect">
                <a:avLst/>
              </a:prstGeom>
            </p:spPr>
          </p:pic>
          <p:pic>
            <p:nvPicPr>
              <p:cNvPr id="21" name="Picture 20" descr="A close-up of a sign&#10;&#10;Description automatically generated">
                <a:extLst>
                  <a:ext uri="{FF2B5EF4-FFF2-40B4-BE49-F238E27FC236}">
                    <a16:creationId xmlns:a16="http://schemas.microsoft.com/office/drawing/2014/main" id="{DC617CEB-E091-68F7-1884-7B438A773BCA}"/>
                  </a:ext>
                </a:extLst>
              </p:cNvPr>
              <p:cNvPicPr>
                <a:picLocks noChangeAspect="1"/>
              </p:cNvPicPr>
              <p:nvPr userDrawn="1"/>
            </p:nvPicPr>
            <p:blipFill>
              <a:blip r:embed="rId7"/>
              <a:stretch>
                <a:fillRect/>
              </a:stretch>
            </p:blipFill>
            <p:spPr>
              <a:xfrm>
                <a:off x="209551" y="2661951"/>
                <a:ext cx="1288592" cy="448104"/>
              </a:xfrm>
              <a:prstGeom prst="rect">
                <a:avLst/>
              </a:prstGeom>
            </p:spPr>
          </p:pic>
          <p:pic>
            <p:nvPicPr>
              <p:cNvPr id="22" name="Picture 21" descr="Blue text on a black background&#10;&#10;Description automatically generated">
                <a:extLst>
                  <a:ext uri="{FF2B5EF4-FFF2-40B4-BE49-F238E27FC236}">
                    <a16:creationId xmlns:a16="http://schemas.microsoft.com/office/drawing/2014/main" id="{A7C39C27-6F73-5275-E0F1-1780AF5DFA7C}"/>
                  </a:ext>
                </a:extLst>
              </p:cNvPr>
              <p:cNvPicPr>
                <a:picLocks noChangeAspect="1"/>
              </p:cNvPicPr>
              <p:nvPr userDrawn="1"/>
            </p:nvPicPr>
            <p:blipFill>
              <a:blip r:embed="rId8"/>
              <a:stretch>
                <a:fillRect/>
              </a:stretch>
            </p:blipFill>
            <p:spPr>
              <a:xfrm>
                <a:off x="2047172" y="2668186"/>
                <a:ext cx="1367313" cy="422044"/>
              </a:xfrm>
              <a:prstGeom prst="rect">
                <a:avLst/>
              </a:prstGeom>
            </p:spPr>
          </p:pic>
          <p:pic>
            <p:nvPicPr>
              <p:cNvPr id="23" name="Picture 22" descr="A logo with blue and green text&#10;&#10;Description automatically generated">
                <a:extLst>
                  <a:ext uri="{FF2B5EF4-FFF2-40B4-BE49-F238E27FC236}">
                    <a16:creationId xmlns:a16="http://schemas.microsoft.com/office/drawing/2014/main" id="{A83318F5-6750-882B-3E02-D53C9DCCA4D5}"/>
                  </a:ext>
                </a:extLst>
              </p:cNvPr>
              <p:cNvPicPr>
                <a:picLocks noChangeAspect="1"/>
              </p:cNvPicPr>
              <p:nvPr userDrawn="1"/>
            </p:nvPicPr>
            <p:blipFill>
              <a:blip r:embed="rId9"/>
              <a:stretch>
                <a:fillRect/>
              </a:stretch>
            </p:blipFill>
            <p:spPr>
              <a:xfrm>
                <a:off x="4019261" y="2599407"/>
                <a:ext cx="1360311" cy="527150"/>
              </a:xfrm>
              <a:prstGeom prst="rect">
                <a:avLst/>
              </a:prstGeom>
            </p:spPr>
          </p:pic>
          <p:pic>
            <p:nvPicPr>
              <p:cNvPr id="24" name="Picture 23" descr="A close-up of a logo&#10;&#10;Description automatically generated">
                <a:extLst>
                  <a:ext uri="{FF2B5EF4-FFF2-40B4-BE49-F238E27FC236}">
                    <a16:creationId xmlns:a16="http://schemas.microsoft.com/office/drawing/2014/main" id="{D88654F9-F6DC-AD97-1987-2C854226BE00}"/>
                  </a:ext>
                </a:extLst>
              </p:cNvPr>
              <p:cNvPicPr>
                <a:picLocks noChangeAspect="1"/>
              </p:cNvPicPr>
              <p:nvPr userDrawn="1"/>
            </p:nvPicPr>
            <p:blipFill>
              <a:blip r:embed="rId10"/>
              <a:stretch>
                <a:fillRect/>
              </a:stretch>
            </p:blipFill>
            <p:spPr>
              <a:xfrm>
                <a:off x="5928601" y="2567876"/>
                <a:ext cx="1360311" cy="664772"/>
              </a:xfrm>
              <a:prstGeom prst="rect">
                <a:avLst/>
              </a:prstGeom>
            </p:spPr>
          </p:pic>
          <p:pic>
            <p:nvPicPr>
              <p:cNvPr id="25" name="Picture 24" descr="A blue text on a black background&#10;&#10;Description automatically generated">
                <a:extLst>
                  <a:ext uri="{FF2B5EF4-FFF2-40B4-BE49-F238E27FC236}">
                    <a16:creationId xmlns:a16="http://schemas.microsoft.com/office/drawing/2014/main" id="{21AB5938-80F7-281D-CAF1-F668008C1971}"/>
                  </a:ext>
                </a:extLst>
              </p:cNvPr>
              <p:cNvPicPr>
                <a:picLocks noChangeAspect="1"/>
              </p:cNvPicPr>
              <p:nvPr userDrawn="1"/>
            </p:nvPicPr>
            <p:blipFill>
              <a:blip r:embed="rId11"/>
              <a:stretch>
                <a:fillRect/>
              </a:stretch>
            </p:blipFill>
            <p:spPr>
              <a:xfrm>
                <a:off x="7607308" y="2689189"/>
                <a:ext cx="876390" cy="420866"/>
              </a:xfrm>
              <a:prstGeom prst="rect">
                <a:avLst/>
              </a:prstGeom>
            </p:spPr>
          </p:pic>
          <p:pic>
            <p:nvPicPr>
              <p:cNvPr id="26" name="Picture 25" descr="A blue and black logo&#10;&#10;Description automatically generated">
                <a:extLst>
                  <a:ext uri="{FF2B5EF4-FFF2-40B4-BE49-F238E27FC236}">
                    <a16:creationId xmlns:a16="http://schemas.microsoft.com/office/drawing/2014/main" id="{4D9B26A8-AFCC-C595-7A2B-49C658F70598}"/>
                  </a:ext>
                </a:extLst>
              </p:cNvPr>
              <p:cNvPicPr>
                <a:picLocks noChangeAspect="1"/>
              </p:cNvPicPr>
              <p:nvPr userDrawn="1"/>
            </p:nvPicPr>
            <p:blipFill>
              <a:blip r:embed="rId12"/>
              <a:stretch>
                <a:fillRect/>
              </a:stretch>
            </p:blipFill>
            <p:spPr>
              <a:xfrm>
                <a:off x="-95213" y="3129413"/>
                <a:ext cx="1650963" cy="1033139"/>
              </a:xfrm>
              <a:prstGeom prst="rect">
                <a:avLst/>
              </a:prstGeom>
            </p:spPr>
          </p:pic>
          <p:pic>
            <p:nvPicPr>
              <p:cNvPr id="27" name="Picture 26" descr="A black background with green text&#10;&#10;Description automatically generated">
                <a:extLst>
                  <a:ext uri="{FF2B5EF4-FFF2-40B4-BE49-F238E27FC236}">
                    <a16:creationId xmlns:a16="http://schemas.microsoft.com/office/drawing/2014/main" id="{7C102143-DBE6-E22A-6F41-11F678482E97}"/>
                  </a:ext>
                </a:extLst>
              </p:cNvPr>
              <p:cNvPicPr>
                <a:picLocks noChangeAspect="1"/>
              </p:cNvPicPr>
              <p:nvPr userDrawn="1"/>
            </p:nvPicPr>
            <p:blipFill>
              <a:blip r:embed="rId13"/>
              <a:stretch>
                <a:fillRect/>
              </a:stretch>
            </p:blipFill>
            <p:spPr>
              <a:xfrm>
                <a:off x="1707433" y="3300934"/>
                <a:ext cx="1966979" cy="668465"/>
              </a:xfrm>
              <a:prstGeom prst="rect">
                <a:avLst/>
              </a:prstGeom>
            </p:spPr>
          </p:pic>
          <p:pic>
            <p:nvPicPr>
              <p:cNvPr id="29" name="Picture 28" descr="A blue and white logo with a snake and a pillar&#10;&#10;Description automatically generated">
                <a:extLst>
                  <a:ext uri="{FF2B5EF4-FFF2-40B4-BE49-F238E27FC236}">
                    <a16:creationId xmlns:a16="http://schemas.microsoft.com/office/drawing/2014/main" id="{B1E58D94-D31B-5C62-9561-232B01DBD81B}"/>
                  </a:ext>
                </a:extLst>
              </p:cNvPr>
              <p:cNvPicPr>
                <a:picLocks noChangeAspect="1"/>
              </p:cNvPicPr>
              <p:nvPr userDrawn="1"/>
            </p:nvPicPr>
            <p:blipFill>
              <a:blip r:embed="rId14"/>
              <a:stretch>
                <a:fillRect/>
              </a:stretch>
            </p:blipFill>
            <p:spPr>
              <a:xfrm>
                <a:off x="7944033" y="3369750"/>
                <a:ext cx="552463" cy="552463"/>
              </a:xfrm>
              <a:prstGeom prst="rect">
                <a:avLst/>
              </a:prstGeom>
            </p:spPr>
          </p:pic>
          <p:pic>
            <p:nvPicPr>
              <p:cNvPr id="30" name="Picture 29" descr="A logo of a university of lagos&#10;&#10;Description automatically generated">
                <a:extLst>
                  <a:ext uri="{FF2B5EF4-FFF2-40B4-BE49-F238E27FC236}">
                    <a16:creationId xmlns:a16="http://schemas.microsoft.com/office/drawing/2014/main" id="{EFB0947C-0699-3E35-9F7D-96CCD55291F8}"/>
                  </a:ext>
                </a:extLst>
              </p:cNvPr>
              <p:cNvPicPr>
                <a:picLocks noChangeAspect="1"/>
              </p:cNvPicPr>
              <p:nvPr userDrawn="1"/>
            </p:nvPicPr>
            <p:blipFill>
              <a:blip r:embed="rId15"/>
              <a:stretch>
                <a:fillRect/>
              </a:stretch>
            </p:blipFill>
            <p:spPr>
              <a:xfrm>
                <a:off x="4033728" y="3327320"/>
                <a:ext cx="590292" cy="590292"/>
              </a:xfrm>
              <a:prstGeom prst="rect">
                <a:avLst/>
              </a:prstGeom>
            </p:spPr>
          </p:pic>
          <p:pic>
            <p:nvPicPr>
              <p:cNvPr id="31" name="Picture 30" descr="A black background with different shapes&#10;&#10;Description automatically generated with medium confidence">
                <a:extLst>
                  <a:ext uri="{FF2B5EF4-FFF2-40B4-BE49-F238E27FC236}">
                    <a16:creationId xmlns:a16="http://schemas.microsoft.com/office/drawing/2014/main" id="{FBF8AF00-E666-0230-8A23-7083EAAA174D}"/>
                  </a:ext>
                </a:extLst>
              </p:cNvPr>
              <p:cNvPicPr>
                <a:picLocks noChangeAspect="1"/>
              </p:cNvPicPr>
              <p:nvPr userDrawn="1"/>
            </p:nvPicPr>
            <p:blipFill>
              <a:blip r:embed="rId16"/>
              <a:stretch>
                <a:fillRect/>
              </a:stretch>
            </p:blipFill>
            <p:spPr>
              <a:xfrm>
                <a:off x="5042693" y="3434619"/>
                <a:ext cx="1135858" cy="435413"/>
              </a:xfrm>
              <a:prstGeom prst="rect">
                <a:avLst/>
              </a:prstGeom>
            </p:spPr>
          </p:pic>
          <p:pic>
            <p:nvPicPr>
              <p:cNvPr id="32" name="Picture 31" descr="A black and orange logo&#10;&#10;Description automatically generated">
                <a:extLst>
                  <a:ext uri="{FF2B5EF4-FFF2-40B4-BE49-F238E27FC236}">
                    <a16:creationId xmlns:a16="http://schemas.microsoft.com/office/drawing/2014/main" id="{B15E6E5F-78CB-5D10-EAE9-6E04B5089DD4}"/>
                  </a:ext>
                </a:extLst>
              </p:cNvPr>
              <p:cNvPicPr>
                <a:picLocks noChangeAspect="1"/>
              </p:cNvPicPr>
              <p:nvPr userDrawn="1"/>
            </p:nvPicPr>
            <p:blipFill>
              <a:blip r:embed="rId17"/>
              <a:stretch>
                <a:fillRect/>
              </a:stretch>
            </p:blipFill>
            <p:spPr>
              <a:xfrm>
                <a:off x="6605801" y="3443136"/>
                <a:ext cx="910981" cy="405690"/>
              </a:xfrm>
              <a:prstGeom prst="rect">
                <a:avLst/>
              </a:prstGeom>
            </p:spPr>
          </p:pic>
          <p:pic>
            <p:nvPicPr>
              <p:cNvPr id="33" name="Picture 32" descr="A logo with text on it&#10;&#10;Description automatically generated">
                <a:extLst>
                  <a:ext uri="{FF2B5EF4-FFF2-40B4-BE49-F238E27FC236}">
                    <a16:creationId xmlns:a16="http://schemas.microsoft.com/office/drawing/2014/main" id="{47B6DF34-3AA3-0D38-B4C6-FA8D6CCD4094}"/>
                  </a:ext>
                </a:extLst>
              </p:cNvPr>
              <p:cNvPicPr>
                <a:picLocks noChangeAspect="1"/>
              </p:cNvPicPr>
              <p:nvPr userDrawn="1"/>
            </p:nvPicPr>
            <p:blipFill>
              <a:blip r:embed="rId18"/>
              <a:stretch>
                <a:fillRect/>
              </a:stretch>
            </p:blipFill>
            <p:spPr>
              <a:xfrm>
                <a:off x="3473153" y="4141775"/>
                <a:ext cx="1226263" cy="445577"/>
              </a:xfrm>
              <a:prstGeom prst="rect">
                <a:avLst/>
              </a:prstGeom>
            </p:spPr>
          </p:pic>
          <p:pic>
            <p:nvPicPr>
              <p:cNvPr id="34" name="Picture 33" descr="A logo with a map in the middle&#10;&#10;Description automatically generated">
                <a:extLst>
                  <a:ext uri="{FF2B5EF4-FFF2-40B4-BE49-F238E27FC236}">
                    <a16:creationId xmlns:a16="http://schemas.microsoft.com/office/drawing/2014/main" id="{C64B104E-6F3C-DF8F-BF7C-6D0CDC901AAB}"/>
                  </a:ext>
                </a:extLst>
              </p:cNvPr>
              <p:cNvPicPr>
                <a:picLocks noChangeAspect="1"/>
              </p:cNvPicPr>
              <p:nvPr userDrawn="1"/>
            </p:nvPicPr>
            <p:blipFill>
              <a:blip r:embed="rId19"/>
              <a:stretch>
                <a:fillRect/>
              </a:stretch>
            </p:blipFill>
            <p:spPr>
              <a:xfrm>
                <a:off x="32605" y="3954151"/>
                <a:ext cx="1025727" cy="819193"/>
              </a:xfrm>
              <a:prstGeom prst="rect">
                <a:avLst/>
              </a:prstGeom>
            </p:spPr>
          </p:pic>
        </p:grpSp>
      </p:grpSp>
      <p:sp>
        <p:nvSpPr>
          <p:cNvPr id="16" name="Google Shape;304;p35">
            <a:extLst>
              <a:ext uri="{FF2B5EF4-FFF2-40B4-BE49-F238E27FC236}">
                <a16:creationId xmlns:a16="http://schemas.microsoft.com/office/drawing/2014/main" id="{037AEC1C-EF47-7CD5-905B-E9504B0A9A62}"/>
              </a:ext>
            </a:extLst>
          </p:cNvPr>
          <p:cNvSpPr txBox="1">
            <a:spLocks/>
          </p:cNvSpPr>
          <p:nvPr userDrawn="1"/>
        </p:nvSpPr>
        <p:spPr>
          <a:xfrm>
            <a:off x="259428" y="549792"/>
            <a:ext cx="7786075" cy="11315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00"/>
              </a:spcBef>
              <a:spcAft>
                <a:spcPts val="600"/>
              </a:spcAft>
              <a:buClr>
                <a:schemeClr val="dk1"/>
              </a:buClr>
              <a:buSzPts val="1100"/>
              <a:buFont typeface="Arial"/>
              <a:buNone/>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This program was made possible by the generous support of the American people through the U.S. President’s Emergency Plan for AIDS Relief (PEPFAR) and the U.S. Agency for International Development (USAID).</a:t>
            </a:r>
          </a:p>
          <a:p>
            <a:pPr marL="0" marR="0" lvl="0" indent="0" algn="l" defTabSz="914400" rtl="0" eaLnBrk="1" fontAlgn="auto" latinLnBrk="0" hangingPunct="1">
              <a:lnSpc>
                <a:spcPct val="100000"/>
              </a:lnSpc>
              <a:spcBef>
                <a:spcPts val="600"/>
              </a:spcBef>
              <a:spcAft>
                <a:spcPts val="600"/>
              </a:spcAft>
              <a:buClr>
                <a:schemeClr val="dk1"/>
              </a:buClr>
              <a:buSzPts val="1100"/>
              <a:buFont typeface="Arial"/>
              <a:buNone/>
              <a:tabLst/>
              <a:defRPr/>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The contents in this presentation are those of the presenter and do not necessarily reflect the view of the U.S. President's Emergency Plan for AIDS Relief, the U.S. Agency for International Development or the U.S. Government.</a:t>
            </a:r>
          </a:p>
          <a:p>
            <a:pPr marL="0" indent="0">
              <a:lnSpc>
                <a:spcPct val="100000"/>
              </a:lnSpc>
              <a:spcBef>
                <a:spcPts val="600"/>
              </a:spcBef>
              <a:spcAft>
                <a:spcPts val="600"/>
              </a:spcAft>
              <a:buClr>
                <a:schemeClr val="dk1"/>
              </a:buClr>
              <a:buSzPts val="1100"/>
              <a:buFont typeface="Arial"/>
              <a:buNone/>
            </a:pPr>
            <a:endParaRPr lang="en-US" sz="1200" b="0" i="1" u="none" strike="noStrike" cap="none" dirty="0">
              <a:solidFill>
                <a:srgbClr val="312950"/>
              </a:solidFill>
              <a:latin typeface="Calibri" panose="020F0502020204030204" pitchFamily="34" charset="0"/>
              <a:ea typeface="Tahoma" panose="020B0604030504040204" pitchFamily="34" charset="0"/>
              <a:cs typeface="Tahoma" panose="020B0604030504040204" pitchFamily="34" charset="0"/>
              <a:sym typeface="Fira Sans Light"/>
            </a:endParaRPr>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0"/>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8" name="TextBox 27">
            <a:extLst>
              <a:ext uri="{FF2B5EF4-FFF2-40B4-BE49-F238E27FC236}">
                <a16:creationId xmlns:a16="http://schemas.microsoft.com/office/drawing/2014/main" id="{9DA3D0BB-E8DC-284A-8A7D-A23068A0D0C0}"/>
              </a:ext>
            </a:extLst>
          </p:cNvPr>
          <p:cNvSpPr txBox="1"/>
          <p:nvPr userDrawn="1"/>
        </p:nvSpPr>
        <p:spPr>
          <a:xfrm>
            <a:off x="6733309" y="4965934"/>
            <a:ext cx="2088206" cy="184666"/>
          </a:xfrm>
          <a:prstGeom prst="rect">
            <a:avLst/>
          </a:prstGeom>
          <a:noFill/>
        </p:spPr>
        <p:txBody>
          <a:bodyPr wrap="square" rtlCol="0">
            <a:spAutoFit/>
          </a:bodyPr>
          <a:lstStyle/>
          <a:p>
            <a:r>
              <a:rPr lang="en-US" sz="600" dirty="0">
                <a:solidFill>
                  <a:srgbClr val="FC6CAA"/>
                </a:solidFill>
              </a:rPr>
              <a:t>Template design inspiration from slidescarnival.com</a:t>
            </a:r>
          </a:p>
        </p:txBody>
      </p:sp>
      <p:sp>
        <p:nvSpPr>
          <p:cNvPr id="18" name="Text Placeholder 2">
            <a:extLst>
              <a:ext uri="{FF2B5EF4-FFF2-40B4-BE49-F238E27FC236}">
                <a16:creationId xmlns:a16="http://schemas.microsoft.com/office/drawing/2014/main" id="{15426DFC-64F9-B453-029C-79978CC07FC7}"/>
              </a:ext>
            </a:extLst>
          </p:cNvPr>
          <p:cNvSpPr txBox="1">
            <a:spLocks/>
          </p:cNvSpPr>
          <p:nvPr userDrawn="1"/>
        </p:nvSpPr>
        <p:spPr>
          <a:xfrm>
            <a:off x="162804" y="69550"/>
            <a:ext cx="2951170" cy="464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600" dirty="0"/>
              <a:t>Acknowledgements</a:t>
            </a:r>
          </a:p>
        </p:txBody>
      </p:sp>
      <p:pic>
        <p:nvPicPr>
          <p:cNvPr id="19" name="Picture 18" descr="A picture containing text, clipart&#10;&#10;Description automatically generated">
            <a:extLst>
              <a:ext uri="{FF2B5EF4-FFF2-40B4-BE49-F238E27FC236}">
                <a16:creationId xmlns:a16="http://schemas.microsoft.com/office/drawing/2014/main" id="{186B587D-E3C2-0501-D668-4B2C8C6560C2}"/>
              </a:ext>
            </a:extLst>
          </p:cNvPr>
          <p:cNvPicPr>
            <a:picLocks noChangeAspect="1"/>
          </p:cNvPicPr>
          <p:nvPr userDrawn="1"/>
        </p:nvPicPr>
        <p:blipFill>
          <a:blip r:embed="rId21"/>
          <a:stretch>
            <a:fillRect/>
          </a:stretch>
        </p:blipFill>
        <p:spPr>
          <a:xfrm>
            <a:off x="7155748" y="76864"/>
            <a:ext cx="1243328" cy="418367"/>
          </a:xfrm>
          <a:prstGeom prst="rect">
            <a:avLst/>
          </a:prstGeom>
        </p:spPr>
      </p:pic>
      <p:pic>
        <p:nvPicPr>
          <p:cNvPr id="11" name="Picture 10" descr="Logo&#10;&#10;Description automatically generated">
            <a:extLst>
              <a:ext uri="{FF2B5EF4-FFF2-40B4-BE49-F238E27FC236}">
                <a16:creationId xmlns:a16="http://schemas.microsoft.com/office/drawing/2014/main" id="{06963442-D55A-D4AF-A23B-DC8FAE4E94FA}"/>
              </a:ext>
            </a:extLst>
          </p:cNvPr>
          <p:cNvPicPr>
            <a:picLocks noChangeAspect="1"/>
          </p:cNvPicPr>
          <p:nvPr userDrawn="1"/>
        </p:nvPicPr>
        <p:blipFill>
          <a:blip r:embed="rId22"/>
          <a:stretch>
            <a:fillRect/>
          </a:stretch>
        </p:blipFill>
        <p:spPr>
          <a:xfrm>
            <a:off x="227409" y="1911232"/>
            <a:ext cx="1354575" cy="520817"/>
          </a:xfrm>
          <a:prstGeom prst="rect">
            <a:avLst/>
          </a:prstGeom>
        </p:spPr>
      </p:pic>
      <p:sp>
        <p:nvSpPr>
          <p:cNvPr id="37" name="Rectangle 36">
            <a:extLst>
              <a:ext uri="{FF2B5EF4-FFF2-40B4-BE49-F238E27FC236}">
                <a16:creationId xmlns:a16="http://schemas.microsoft.com/office/drawing/2014/main" id="{DAED7402-831C-E3EB-F113-2F0E8541C296}"/>
              </a:ext>
            </a:extLst>
          </p:cNvPr>
          <p:cNvSpPr/>
          <p:nvPr userDrawn="1"/>
        </p:nvSpPr>
        <p:spPr>
          <a:xfrm>
            <a:off x="1823285" y="1799052"/>
            <a:ext cx="1993477" cy="78565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A logo with a black background&#10;&#10;Description automatically generated">
            <a:extLst>
              <a:ext uri="{FF2B5EF4-FFF2-40B4-BE49-F238E27FC236}">
                <a16:creationId xmlns:a16="http://schemas.microsoft.com/office/drawing/2014/main" id="{B9FCB68B-E54B-F5A5-CEB2-FA9B4FE084DE}"/>
              </a:ext>
            </a:extLst>
          </p:cNvPr>
          <p:cNvPicPr>
            <a:picLocks noChangeAspect="1"/>
          </p:cNvPicPr>
          <p:nvPr userDrawn="1"/>
        </p:nvPicPr>
        <p:blipFill>
          <a:blip r:embed="rId3"/>
          <a:stretch>
            <a:fillRect/>
          </a:stretch>
        </p:blipFill>
        <p:spPr>
          <a:xfrm>
            <a:off x="1816516" y="1819169"/>
            <a:ext cx="1939312" cy="754393"/>
          </a:xfrm>
          <a:prstGeom prst="rect">
            <a:avLst/>
          </a:prstGeom>
        </p:spPr>
      </p:pic>
      <p:pic>
        <p:nvPicPr>
          <p:cNvPr id="3" name="Picture 2" descr="A blue and orange circle with black circles&#10;&#10;Description automatically generated">
            <a:extLst>
              <a:ext uri="{FF2B5EF4-FFF2-40B4-BE49-F238E27FC236}">
                <a16:creationId xmlns:a16="http://schemas.microsoft.com/office/drawing/2014/main" id="{EF8460CD-7130-8FEC-11BE-AA64CA11831A}"/>
              </a:ext>
            </a:extLst>
          </p:cNvPr>
          <p:cNvPicPr>
            <a:picLocks noChangeAspect="1"/>
          </p:cNvPicPr>
          <p:nvPr userDrawn="1"/>
        </p:nvPicPr>
        <p:blipFill>
          <a:blip r:embed="rId23"/>
          <a:stretch>
            <a:fillRect/>
          </a:stretch>
        </p:blipFill>
        <p:spPr>
          <a:xfrm>
            <a:off x="6526791" y="3458650"/>
            <a:ext cx="2050493" cy="592980"/>
          </a:xfrm>
          <a:prstGeom prst="rect">
            <a:avLst/>
          </a:prstGeom>
        </p:spPr>
      </p:pic>
      <p:pic>
        <p:nvPicPr>
          <p:cNvPr id="4" name="Picture 3" descr="A red ribbon with a globe and black text&#10;&#10;Description automatically generated">
            <a:extLst>
              <a:ext uri="{FF2B5EF4-FFF2-40B4-BE49-F238E27FC236}">
                <a16:creationId xmlns:a16="http://schemas.microsoft.com/office/drawing/2014/main" id="{2C609B49-436D-8E61-4DB4-4B70EC4D1975}"/>
              </a:ext>
            </a:extLst>
          </p:cNvPr>
          <p:cNvPicPr>
            <a:picLocks noChangeAspect="1"/>
          </p:cNvPicPr>
          <p:nvPr userDrawn="1"/>
        </p:nvPicPr>
        <p:blipFill>
          <a:blip r:embed="rId24"/>
          <a:stretch>
            <a:fillRect/>
          </a:stretch>
        </p:blipFill>
        <p:spPr>
          <a:xfrm>
            <a:off x="7589561" y="1823728"/>
            <a:ext cx="955463" cy="681776"/>
          </a:xfrm>
          <a:prstGeom prst="rect">
            <a:avLst/>
          </a:prstGeom>
        </p:spPr>
      </p:pic>
      <p:pic>
        <p:nvPicPr>
          <p:cNvPr id="2" name="Picture 1" descr="A green logo with black background&#10;&#10;Description automatically generated">
            <a:extLst>
              <a:ext uri="{FF2B5EF4-FFF2-40B4-BE49-F238E27FC236}">
                <a16:creationId xmlns:a16="http://schemas.microsoft.com/office/drawing/2014/main" id="{0C70DC08-0A4C-9293-C5A9-E51D2730B94D}"/>
              </a:ext>
            </a:extLst>
          </p:cNvPr>
          <p:cNvPicPr>
            <a:picLocks noChangeAspect="1"/>
          </p:cNvPicPr>
          <p:nvPr userDrawn="1"/>
        </p:nvPicPr>
        <p:blipFill>
          <a:blip r:embed="rId25"/>
          <a:stretch>
            <a:fillRect/>
          </a:stretch>
        </p:blipFill>
        <p:spPr>
          <a:xfrm>
            <a:off x="5267898" y="4281044"/>
            <a:ext cx="1645284" cy="444671"/>
          </a:xfrm>
          <a:prstGeom prst="rect">
            <a:avLst/>
          </a:prstGeom>
        </p:spPr>
      </p:pic>
      <p:pic>
        <p:nvPicPr>
          <p:cNvPr id="5" name="Picture 4" descr="A purple logo on a black background&#10;&#10;Description automatically generated">
            <a:extLst>
              <a:ext uri="{FF2B5EF4-FFF2-40B4-BE49-F238E27FC236}">
                <a16:creationId xmlns:a16="http://schemas.microsoft.com/office/drawing/2014/main" id="{3EAD1CB1-0B05-71D3-3197-298C5A977C5A}"/>
              </a:ext>
            </a:extLst>
          </p:cNvPr>
          <p:cNvPicPr>
            <a:picLocks noChangeAspect="1"/>
          </p:cNvPicPr>
          <p:nvPr userDrawn="1"/>
        </p:nvPicPr>
        <p:blipFill>
          <a:blip r:embed="rId26"/>
          <a:stretch>
            <a:fillRect/>
          </a:stretch>
        </p:blipFill>
        <p:spPr>
          <a:xfrm>
            <a:off x="7418320" y="4185133"/>
            <a:ext cx="602217" cy="602217"/>
          </a:xfrm>
          <a:prstGeom prst="rect">
            <a:avLst/>
          </a:prstGeom>
        </p:spPr>
      </p:pic>
      <p:grpSp>
        <p:nvGrpSpPr>
          <p:cNvPr id="6" name="Group 5">
            <a:extLst>
              <a:ext uri="{FF2B5EF4-FFF2-40B4-BE49-F238E27FC236}">
                <a16:creationId xmlns:a16="http://schemas.microsoft.com/office/drawing/2014/main" id="{5490FAE5-FCB6-7DAF-A0FE-6F8DFD292D44}"/>
              </a:ext>
            </a:extLst>
          </p:cNvPr>
          <p:cNvGrpSpPr/>
          <p:nvPr userDrawn="1"/>
        </p:nvGrpSpPr>
        <p:grpSpPr>
          <a:xfrm>
            <a:off x="177310" y="4042521"/>
            <a:ext cx="8334739" cy="971857"/>
            <a:chOff x="146742" y="3893102"/>
            <a:chExt cx="8334739" cy="971857"/>
          </a:xfrm>
        </p:grpSpPr>
        <p:sp>
          <p:nvSpPr>
            <p:cNvPr id="8" name="Rectangle 7">
              <a:extLst>
                <a:ext uri="{FF2B5EF4-FFF2-40B4-BE49-F238E27FC236}">
                  <a16:creationId xmlns:a16="http://schemas.microsoft.com/office/drawing/2014/main" id="{623DC5A2-4BFB-B8C4-7E7E-223C27A20C1D}"/>
                </a:ext>
              </a:extLst>
            </p:cNvPr>
            <p:cNvSpPr/>
            <p:nvPr userDrawn="1"/>
          </p:nvSpPr>
          <p:spPr>
            <a:xfrm>
              <a:off x="146742" y="3893102"/>
              <a:ext cx="8334739" cy="97185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logo with black background&#10;&#10;Description automatically generated">
              <a:extLst>
                <a:ext uri="{FF2B5EF4-FFF2-40B4-BE49-F238E27FC236}">
                  <a16:creationId xmlns:a16="http://schemas.microsoft.com/office/drawing/2014/main" id="{E03EAA23-68B8-35EE-96EA-0B03896CCC1B}"/>
                </a:ext>
              </a:extLst>
            </p:cNvPr>
            <p:cNvPicPr>
              <a:picLocks noChangeAspect="1"/>
            </p:cNvPicPr>
            <p:nvPr userDrawn="1"/>
          </p:nvPicPr>
          <p:blipFill>
            <a:blip r:embed="rId25"/>
            <a:stretch>
              <a:fillRect/>
            </a:stretch>
          </p:blipFill>
          <p:spPr>
            <a:xfrm>
              <a:off x="5512491" y="4236168"/>
              <a:ext cx="1645284" cy="444671"/>
            </a:xfrm>
            <a:prstGeom prst="rect">
              <a:avLst/>
            </a:prstGeom>
          </p:spPr>
        </p:pic>
        <p:pic>
          <p:nvPicPr>
            <p:cNvPr id="10" name="Picture 9" descr="A purple circle with white text and black background&#10;&#10;Description automatically generated">
              <a:extLst>
                <a:ext uri="{FF2B5EF4-FFF2-40B4-BE49-F238E27FC236}">
                  <a16:creationId xmlns:a16="http://schemas.microsoft.com/office/drawing/2014/main" id="{188698AA-039B-697B-D937-CB854B9C7236}"/>
                </a:ext>
              </a:extLst>
            </p:cNvPr>
            <p:cNvPicPr>
              <a:picLocks noChangeAspect="1"/>
            </p:cNvPicPr>
            <p:nvPr userDrawn="1"/>
          </p:nvPicPr>
          <p:blipFill>
            <a:blip r:embed="rId27"/>
            <a:stretch>
              <a:fillRect/>
            </a:stretch>
          </p:blipFill>
          <p:spPr>
            <a:xfrm>
              <a:off x="7600647" y="4137000"/>
              <a:ext cx="615887" cy="582007"/>
            </a:xfrm>
            <a:prstGeom prst="rect">
              <a:avLst/>
            </a:prstGeom>
          </p:spPr>
        </p:pic>
        <p:pic>
          <p:nvPicPr>
            <p:cNvPr id="35" name="Picture 34" descr="A logo with text on it&#10;&#10;Description automatically generated">
              <a:extLst>
                <a:ext uri="{FF2B5EF4-FFF2-40B4-BE49-F238E27FC236}">
                  <a16:creationId xmlns:a16="http://schemas.microsoft.com/office/drawing/2014/main" id="{B09F7D06-0973-143A-D7F7-D27AA3753991}"/>
                </a:ext>
              </a:extLst>
            </p:cNvPr>
            <p:cNvPicPr>
              <a:picLocks noChangeAspect="1"/>
            </p:cNvPicPr>
            <p:nvPr userDrawn="1"/>
          </p:nvPicPr>
          <p:blipFill>
            <a:blip r:embed="rId18"/>
            <a:stretch>
              <a:fillRect/>
            </a:stretch>
          </p:blipFill>
          <p:spPr>
            <a:xfrm>
              <a:off x="3481498" y="4142689"/>
              <a:ext cx="1541588" cy="560154"/>
            </a:xfrm>
            <a:prstGeom prst="rect">
              <a:avLst/>
            </a:prstGeom>
          </p:spPr>
        </p:pic>
        <p:pic>
          <p:nvPicPr>
            <p:cNvPr id="38" name="Picture 37" descr="A logo for a university&#10;&#10;Description automatically generated">
              <a:extLst>
                <a:ext uri="{FF2B5EF4-FFF2-40B4-BE49-F238E27FC236}">
                  <a16:creationId xmlns:a16="http://schemas.microsoft.com/office/drawing/2014/main" id="{AA4D7686-B8E1-2627-D1F9-D4E9D20BBB70}"/>
                </a:ext>
              </a:extLst>
            </p:cNvPr>
            <p:cNvPicPr>
              <a:picLocks noChangeAspect="1"/>
            </p:cNvPicPr>
            <p:nvPr userDrawn="1"/>
          </p:nvPicPr>
          <p:blipFill rotWithShape="1">
            <a:blip r:embed="rId28"/>
            <a:srcRect t="19271" b="16534"/>
            <a:stretch/>
          </p:blipFill>
          <p:spPr>
            <a:xfrm>
              <a:off x="146742" y="4042949"/>
              <a:ext cx="840222" cy="762958"/>
            </a:xfrm>
            <a:prstGeom prst="rect">
              <a:avLst/>
            </a:prstGeom>
          </p:spPr>
        </p:pic>
        <p:pic>
          <p:nvPicPr>
            <p:cNvPr id="39" name="Picture 38" descr="A red ribbon with black text&#10;&#10;Description automatically generated">
              <a:extLst>
                <a:ext uri="{FF2B5EF4-FFF2-40B4-BE49-F238E27FC236}">
                  <a16:creationId xmlns:a16="http://schemas.microsoft.com/office/drawing/2014/main" id="{CEAE6075-1D7C-6291-43E6-CBAA3F4377FE}"/>
                </a:ext>
              </a:extLst>
            </p:cNvPr>
            <p:cNvPicPr>
              <a:picLocks noChangeAspect="1"/>
            </p:cNvPicPr>
            <p:nvPr userDrawn="1"/>
          </p:nvPicPr>
          <p:blipFill rotWithShape="1">
            <a:blip r:embed="rId4"/>
            <a:srcRect t="23373" b="21230"/>
            <a:stretch/>
          </p:blipFill>
          <p:spPr>
            <a:xfrm>
              <a:off x="1337026" y="4137000"/>
              <a:ext cx="1774817" cy="668906"/>
            </a:xfrm>
            <a:prstGeom prst="rect">
              <a:avLst/>
            </a:prstGeom>
          </p:spPr>
        </p:pic>
      </p:grpSp>
    </p:spTree>
    <p:extLst>
      <p:ext uri="{BB962C8B-B14F-4D97-AF65-F5344CB8AC3E}">
        <p14:creationId xmlns:p14="http://schemas.microsoft.com/office/powerpoint/2010/main" val="93335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Acknowledgements</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3" name="Content Placeholder 2">
            <a:extLst>
              <a:ext uri="{FF2B5EF4-FFF2-40B4-BE49-F238E27FC236}">
                <a16:creationId xmlns:a16="http://schemas.microsoft.com/office/drawing/2014/main" id="{50344A9B-17C1-F6F9-4062-FE8F91313515}"/>
              </a:ext>
            </a:extLst>
          </p:cNvPr>
          <p:cNvSpPr>
            <a:spLocks noGrp="1"/>
          </p:cNvSpPr>
          <p:nvPr>
            <p:ph sz="quarter" idx="10" hasCustomPrompt="1"/>
          </p:nvPr>
        </p:nvSpPr>
        <p:spPr>
          <a:xfrm>
            <a:off x="426658" y="1001683"/>
            <a:ext cx="7798954" cy="3551267"/>
          </a:xfrm>
        </p:spPr>
        <p:txBody>
          <a:bodyPr/>
          <a:lstStyle>
            <a:lvl1pPr marL="76200" indent="0">
              <a:buFontTx/>
              <a:buNone/>
              <a:defRPr lang="en-US" sz="1200" b="0" i="1" u="none" strike="noStrike" cap="none" dirty="0" smtClean="0">
                <a:solidFill>
                  <a:srgbClr val="312950"/>
                </a:solidFill>
                <a:latin typeface="Calibri" panose="020F0502020204030204" pitchFamily="34" charset="0"/>
                <a:ea typeface="Tahoma" panose="020B0604030504040204" pitchFamily="34" charset="0"/>
                <a:cs typeface="Fira Sans Light"/>
                <a:sym typeface="Fira Sans Light"/>
              </a:defRPr>
            </a:lvl1pPr>
          </a:lstStyle>
          <a:p>
            <a:pPr lvl="0"/>
            <a:r>
              <a:rPr lang="en-US" dirty="0"/>
              <a:t>Click to enter additional acknowledgement text.</a:t>
            </a:r>
          </a:p>
        </p:txBody>
      </p:sp>
    </p:spTree>
    <p:extLst>
      <p:ext uri="{BB962C8B-B14F-4D97-AF65-F5344CB8AC3E}">
        <p14:creationId xmlns:p14="http://schemas.microsoft.com/office/powerpoint/2010/main" val="1558362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Timeline</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9" name="Google Shape;377;p38">
            <a:extLst>
              <a:ext uri="{FF2B5EF4-FFF2-40B4-BE49-F238E27FC236}">
                <a16:creationId xmlns:a16="http://schemas.microsoft.com/office/drawing/2014/main" id="{28DC27A0-F345-4C6A-B644-5062216D7211}"/>
              </a:ext>
            </a:extLst>
          </p:cNvPr>
          <p:cNvSpPr/>
          <p:nvPr userDrawn="1"/>
        </p:nvSpPr>
        <p:spPr>
          <a:xfrm>
            <a:off x="7056049"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DEC</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0" name="Google Shape;378;p38">
            <a:extLst>
              <a:ext uri="{FF2B5EF4-FFF2-40B4-BE49-F238E27FC236}">
                <a16:creationId xmlns:a16="http://schemas.microsoft.com/office/drawing/2014/main" id="{30FEF593-F304-499F-B959-396E378B17C3}"/>
              </a:ext>
            </a:extLst>
          </p:cNvPr>
          <p:cNvSpPr/>
          <p:nvPr userDrawn="1"/>
        </p:nvSpPr>
        <p:spPr>
          <a:xfrm>
            <a:off x="6465641"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NOV</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1" name="Google Shape;379;p38">
            <a:extLst>
              <a:ext uri="{FF2B5EF4-FFF2-40B4-BE49-F238E27FC236}">
                <a16:creationId xmlns:a16="http://schemas.microsoft.com/office/drawing/2014/main" id="{AD1A8014-A21A-4EC5-95EB-3146E02B769B}"/>
              </a:ext>
            </a:extLst>
          </p:cNvPr>
          <p:cNvSpPr/>
          <p:nvPr userDrawn="1"/>
        </p:nvSpPr>
        <p:spPr>
          <a:xfrm>
            <a:off x="5875233"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OCT</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2" name="Google Shape;380;p38">
            <a:extLst>
              <a:ext uri="{FF2B5EF4-FFF2-40B4-BE49-F238E27FC236}">
                <a16:creationId xmlns:a16="http://schemas.microsoft.com/office/drawing/2014/main" id="{E0A3DD56-A4A9-4A56-855D-24FECAD056D2}"/>
              </a:ext>
            </a:extLst>
          </p:cNvPr>
          <p:cNvSpPr/>
          <p:nvPr userDrawn="1"/>
        </p:nvSpPr>
        <p:spPr>
          <a:xfrm>
            <a:off x="5284825"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SEP</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3" name="Google Shape;381;p38">
            <a:extLst>
              <a:ext uri="{FF2B5EF4-FFF2-40B4-BE49-F238E27FC236}">
                <a16:creationId xmlns:a16="http://schemas.microsoft.com/office/drawing/2014/main" id="{A22EFE18-026E-48BA-8839-A1DC79175E25}"/>
              </a:ext>
            </a:extLst>
          </p:cNvPr>
          <p:cNvSpPr/>
          <p:nvPr userDrawn="1"/>
        </p:nvSpPr>
        <p:spPr>
          <a:xfrm>
            <a:off x="4694417"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AUG</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5" name="Google Shape;382;p38">
            <a:extLst>
              <a:ext uri="{FF2B5EF4-FFF2-40B4-BE49-F238E27FC236}">
                <a16:creationId xmlns:a16="http://schemas.microsoft.com/office/drawing/2014/main" id="{C01170F2-444D-4F9A-B92B-1DA3B9E7283C}"/>
              </a:ext>
            </a:extLst>
          </p:cNvPr>
          <p:cNvSpPr/>
          <p:nvPr userDrawn="1"/>
        </p:nvSpPr>
        <p:spPr>
          <a:xfrm>
            <a:off x="4104009"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JUL</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6" name="Google Shape;383;p38">
            <a:extLst>
              <a:ext uri="{FF2B5EF4-FFF2-40B4-BE49-F238E27FC236}">
                <a16:creationId xmlns:a16="http://schemas.microsoft.com/office/drawing/2014/main" id="{4BD95B11-1AC0-4C19-825E-24869BD8AC0E}"/>
              </a:ext>
            </a:extLst>
          </p:cNvPr>
          <p:cNvSpPr/>
          <p:nvPr userDrawn="1"/>
        </p:nvSpPr>
        <p:spPr>
          <a:xfrm>
            <a:off x="3513600"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JUN</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7" name="Google Shape;384;p38">
            <a:extLst>
              <a:ext uri="{FF2B5EF4-FFF2-40B4-BE49-F238E27FC236}">
                <a16:creationId xmlns:a16="http://schemas.microsoft.com/office/drawing/2014/main" id="{09B82F44-B81D-43A7-BF91-55CACA30887C}"/>
              </a:ext>
            </a:extLst>
          </p:cNvPr>
          <p:cNvSpPr/>
          <p:nvPr userDrawn="1"/>
        </p:nvSpPr>
        <p:spPr>
          <a:xfrm>
            <a:off x="2923192"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MAY</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8" name="Google Shape;385;p38">
            <a:extLst>
              <a:ext uri="{FF2B5EF4-FFF2-40B4-BE49-F238E27FC236}">
                <a16:creationId xmlns:a16="http://schemas.microsoft.com/office/drawing/2014/main" id="{2250A918-BCD2-4E15-8965-E1914641F27C}"/>
              </a:ext>
            </a:extLst>
          </p:cNvPr>
          <p:cNvSpPr/>
          <p:nvPr userDrawn="1"/>
        </p:nvSpPr>
        <p:spPr>
          <a:xfrm>
            <a:off x="2332784"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APR</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9" name="Google Shape;386;p38">
            <a:extLst>
              <a:ext uri="{FF2B5EF4-FFF2-40B4-BE49-F238E27FC236}">
                <a16:creationId xmlns:a16="http://schemas.microsoft.com/office/drawing/2014/main" id="{C8F90CCB-A0A4-441D-AE21-2B988814ED57}"/>
              </a:ext>
            </a:extLst>
          </p:cNvPr>
          <p:cNvSpPr/>
          <p:nvPr userDrawn="1"/>
        </p:nvSpPr>
        <p:spPr>
          <a:xfrm>
            <a:off x="1742376"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MAR</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0" name="Google Shape;387;p38">
            <a:extLst>
              <a:ext uri="{FF2B5EF4-FFF2-40B4-BE49-F238E27FC236}">
                <a16:creationId xmlns:a16="http://schemas.microsoft.com/office/drawing/2014/main" id="{048EAAFE-CDC5-4758-A974-9DECC07DF0B3}"/>
              </a:ext>
            </a:extLst>
          </p:cNvPr>
          <p:cNvSpPr/>
          <p:nvPr userDrawn="1"/>
        </p:nvSpPr>
        <p:spPr>
          <a:xfrm>
            <a:off x="1151968"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FEB</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1" name="Google Shape;388;p38">
            <a:extLst>
              <a:ext uri="{FF2B5EF4-FFF2-40B4-BE49-F238E27FC236}">
                <a16:creationId xmlns:a16="http://schemas.microsoft.com/office/drawing/2014/main" id="{E6AB98E4-674A-4712-9DE3-FE96E6E77BDE}"/>
              </a:ext>
            </a:extLst>
          </p:cNvPr>
          <p:cNvSpPr/>
          <p:nvPr userDrawn="1"/>
        </p:nvSpPr>
        <p:spPr>
          <a:xfrm>
            <a:off x="561560"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JAN</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2" name="Google Shape;390;p38">
            <a:extLst>
              <a:ext uri="{FF2B5EF4-FFF2-40B4-BE49-F238E27FC236}">
                <a16:creationId xmlns:a16="http://schemas.microsoft.com/office/drawing/2014/main" id="{433FA1E4-EF0F-49B2-82CE-4B416A314B5C}"/>
              </a:ext>
            </a:extLst>
          </p:cNvPr>
          <p:cNvCxnSpPr/>
          <p:nvPr userDrawn="1"/>
        </p:nvCxnSpPr>
        <p:spPr>
          <a:xfrm rot="10800000">
            <a:off x="825098"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3" name="Google Shape;391;p38">
            <a:extLst>
              <a:ext uri="{FF2B5EF4-FFF2-40B4-BE49-F238E27FC236}">
                <a16:creationId xmlns:a16="http://schemas.microsoft.com/office/drawing/2014/main" id="{0A6B6DAB-ED84-44A2-9F33-3D96B4725A3F}"/>
              </a:ext>
            </a:extLst>
          </p:cNvPr>
          <p:cNvSpPr txBox="1"/>
          <p:nvPr userDrawn="1"/>
        </p:nvSpPr>
        <p:spPr>
          <a:xfrm>
            <a:off x="788406" y="831851"/>
            <a:ext cx="1117500" cy="12128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JAN</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24" name="Google Shape;392;p38">
            <a:extLst>
              <a:ext uri="{FF2B5EF4-FFF2-40B4-BE49-F238E27FC236}">
                <a16:creationId xmlns:a16="http://schemas.microsoft.com/office/drawing/2014/main" id="{DCD4CA2C-C4AB-426D-818C-0FB1596590C5}"/>
              </a:ext>
            </a:extLst>
          </p:cNvPr>
          <p:cNvCxnSpPr/>
          <p:nvPr userDrawn="1"/>
        </p:nvCxnSpPr>
        <p:spPr>
          <a:xfrm rot="10800000">
            <a:off x="2006869"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5" name="Google Shape;393;p38">
            <a:extLst>
              <a:ext uri="{FF2B5EF4-FFF2-40B4-BE49-F238E27FC236}">
                <a16:creationId xmlns:a16="http://schemas.microsoft.com/office/drawing/2014/main" id="{180AE3D1-A3CB-4A31-96FC-580C288F2973}"/>
              </a:ext>
            </a:extLst>
          </p:cNvPr>
          <p:cNvSpPr txBox="1"/>
          <p:nvPr userDrawn="1"/>
        </p:nvSpPr>
        <p:spPr>
          <a:xfrm>
            <a:off x="1971524"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MAR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6" name="Google Shape;394;p38">
            <a:extLst>
              <a:ext uri="{FF2B5EF4-FFF2-40B4-BE49-F238E27FC236}">
                <a16:creationId xmlns:a16="http://schemas.microsoft.com/office/drawing/2014/main" id="{CB3F39FE-6477-4A93-8ED1-3F3737400959}"/>
              </a:ext>
            </a:extLst>
          </p:cNvPr>
          <p:cNvCxnSpPr/>
          <p:nvPr userDrawn="1"/>
        </p:nvCxnSpPr>
        <p:spPr>
          <a:xfrm rot="10800000">
            <a:off x="3188639"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7" name="Google Shape;395;p38">
            <a:extLst>
              <a:ext uri="{FF2B5EF4-FFF2-40B4-BE49-F238E27FC236}">
                <a16:creationId xmlns:a16="http://schemas.microsoft.com/office/drawing/2014/main" id="{41E2F100-76F6-4461-9955-403FBE0DB2F0}"/>
              </a:ext>
            </a:extLst>
          </p:cNvPr>
          <p:cNvSpPr txBox="1"/>
          <p:nvPr userDrawn="1"/>
        </p:nvSpPr>
        <p:spPr>
          <a:xfrm>
            <a:off x="3154642"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MAY</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8" name="Google Shape;396;p38">
            <a:extLst>
              <a:ext uri="{FF2B5EF4-FFF2-40B4-BE49-F238E27FC236}">
                <a16:creationId xmlns:a16="http://schemas.microsoft.com/office/drawing/2014/main" id="{77702885-DA99-472D-AB41-978B36F53079}"/>
              </a:ext>
            </a:extLst>
          </p:cNvPr>
          <p:cNvCxnSpPr/>
          <p:nvPr userDrawn="1"/>
        </p:nvCxnSpPr>
        <p:spPr>
          <a:xfrm rot="10800000">
            <a:off x="437041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9" name="Google Shape;397;p38">
            <a:extLst>
              <a:ext uri="{FF2B5EF4-FFF2-40B4-BE49-F238E27FC236}">
                <a16:creationId xmlns:a16="http://schemas.microsoft.com/office/drawing/2014/main" id="{AB7BCFE8-4030-4EE1-AAD1-7181DE471F9E}"/>
              </a:ext>
            </a:extLst>
          </p:cNvPr>
          <p:cNvSpPr txBox="1"/>
          <p:nvPr userDrawn="1"/>
        </p:nvSpPr>
        <p:spPr>
          <a:xfrm>
            <a:off x="4337761"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JUL</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0" name="Google Shape;398;p38">
            <a:extLst>
              <a:ext uri="{FF2B5EF4-FFF2-40B4-BE49-F238E27FC236}">
                <a16:creationId xmlns:a16="http://schemas.microsoft.com/office/drawing/2014/main" id="{ACC7AD3C-C4A5-4B4C-8261-12ED1CB7C109}"/>
              </a:ext>
            </a:extLst>
          </p:cNvPr>
          <p:cNvCxnSpPr/>
          <p:nvPr userDrawn="1"/>
        </p:nvCxnSpPr>
        <p:spPr>
          <a:xfrm rot="10800000">
            <a:off x="555218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31" name="Google Shape;399;p38">
            <a:extLst>
              <a:ext uri="{FF2B5EF4-FFF2-40B4-BE49-F238E27FC236}">
                <a16:creationId xmlns:a16="http://schemas.microsoft.com/office/drawing/2014/main" id="{7D061267-B567-45F4-B8E3-B49637FC2205}"/>
              </a:ext>
            </a:extLst>
          </p:cNvPr>
          <p:cNvSpPr txBox="1"/>
          <p:nvPr userDrawn="1"/>
        </p:nvSpPr>
        <p:spPr>
          <a:xfrm>
            <a:off x="5520879"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SEP</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2" name="Google Shape;400;p38">
            <a:extLst>
              <a:ext uri="{FF2B5EF4-FFF2-40B4-BE49-F238E27FC236}">
                <a16:creationId xmlns:a16="http://schemas.microsoft.com/office/drawing/2014/main" id="{4EBF604B-773B-446E-9B30-C21B82BB9EC0}"/>
              </a:ext>
            </a:extLst>
          </p:cNvPr>
          <p:cNvCxnSpPr/>
          <p:nvPr userDrawn="1"/>
        </p:nvCxnSpPr>
        <p:spPr>
          <a:xfrm rot="10800000">
            <a:off x="673395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33" name="Google Shape;401;p38">
            <a:extLst>
              <a:ext uri="{FF2B5EF4-FFF2-40B4-BE49-F238E27FC236}">
                <a16:creationId xmlns:a16="http://schemas.microsoft.com/office/drawing/2014/main" id="{FC4DED88-0CB5-4632-AE68-D23A0E957413}"/>
              </a:ext>
            </a:extLst>
          </p:cNvPr>
          <p:cNvSpPr txBox="1"/>
          <p:nvPr userDrawn="1"/>
        </p:nvSpPr>
        <p:spPr>
          <a:xfrm>
            <a:off x="6703997"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NOV</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4" name="Google Shape;402;p38">
            <a:extLst>
              <a:ext uri="{FF2B5EF4-FFF2-40B4-BE49-F238E27FC236}">
                <a16:creationId xmlns:a16="http://schemas.microsoft.com/office/drawing/2014/main" id="{F94EDDC6-0C65-4DB9-8FD3-CA7B5F570DB6}"/>
              </a:ext>
            </a:extLst>
          </p:cNvPr>
          <p:cNvCxnSpPr/>
          <p:nvPr userDrawn="1"/>
        </p:nvCxnSpPr>
        <p:spPr>
          <a:xfrm rot="10800000">
            <a:off x="1425059"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5" name="Google Shape;403;p38">
            <a:extLst>
              <a:ext uri="{FF2B5EF4-FFF2-40B4-BE49-F238E27FC236}">
                <a16:creationId xmlns:a16="http://schemas.microsoft.com/office/drawing/2014/main" id="{A2B658B9-E643-4C77-AFDE-A69C67B5ABF5}"/>
              </a:ext>
            </a:extLst>
          </p:cNvPr>
          <p:cNvSpPr txBox="1"/>
          <p:nvPr userDrawn="1"/>
        </p:nvSpPr>
        <p:spPr>
          <a:xfrm>
            <a:off x="137745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FEB</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6" name="Google Shape;404;p38">
            <a:extLst>
              <a:ext uri="{FF2B5EF4-FFF2-40B4-BE49-F238E27FC236}">
                <a16:creationId xmlns:a16="http://schemas.microsoft.com/office/drawing/2014/main" id="{68417C0C-D7EF-48AA-9A3E-828FFFD0B1F8}"/>
              </a:ext>
            </a:extLst>
          </p:cNvPr>
          <p:cNvCxnSpPr/>
          <p:nvPr userDrawn="1"/>
        </p:nvCxnSpPr>
        <p:spPr>
          <a:xfrm rot="10800000">
            <a:off x="2606829"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7" name="Google Shape;405;p38">
            <a:extLst>
              <a:ext uri="{FF2B5EF4-FFF2-40B4-BE49-F238E27FC236}">
                <a16:creationId xmlns:a16="http://schemas.microsoft.com/office/drawing/2014/main" id="{E7E39C6E-3AE1-4C93-A1CC-297957BB19A0}"/>
              </a:ext>
            </a:extLst>
          </p:cNvPr>
          <p:cNvSpPr txBox="1"/>
          <p:nvPr userDrawn="1"/>
        </p:nvSpPr>
        <p:spPr>
          <a:xfrm>
            <a:off x="2567415"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APR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8" name="Google Shape;406;p38">
            <a:extLst>
              <a:ext uri="{FF2B5EF4-FFF2-40B4-BE49-F238E27FC236}">
                <a16:creationId xmlns:a16="http://schemas.microsoft.com/office/drawing/2014/main" id="{2A0F15C2-BC88-457A-86A2-989D52F50572}"/>
              </a:ext>
            </a:extLst>
          </p:cNvPr>
          <p:cNvCxnSpPr/>
          <p:nvPr userDrawn="1"/>
        </p:nvCxnSpPr>
        <p:spPr>
          <a:xfrm rot="10800000">
            <a:off x="3788600"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9" name="Google Shape;407;p38">
            <a:extLst>
              <a:ext uri="{FF2B5EF4-FFF2-40B4-BE49-F238E27FC236}">
                <a16:creationId xmlns:a16="http://schemas.microsoft.com/office/drawing/2014/main" id="{EB6D1F5F-5B04-4040-A4F0-3D18135599C1}"/>
              </a:ext>
            </a:extLst>
          </p:cNvPr>
          <p:cNvSpPr txBox="1"/>
          <p:nvPr userDrawn="1"/>
        </p:nvSpPr>
        <p:spPr>
          <a:xfrm>
            <a:off x="3757379"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JUN</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0" name="Google Shape;408;p38">
            <a:extLst>
              <a:ext uri="{FF2B5EF4-FFF2-40B4-BE49-F238E27FC236}">
                <a16:creationId xmlns:a16="http://schemas.microsoft.com/office/drawing/2014/main" id="{EE3AA3F3-255D-46E0-925D-93625F7981B5}"/>
              </a:ext>
            </a:extLst>
          </p:cNvPr>
          <p:cNvCxnSpPr/>
          <p:nvPr userDrawn="1"/>
        </p:nvCxnSpPr>
        <p:spPr>
          <a:xfrm rot="10800000">
            <a:off x="4970370"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1" name="Google Shape;409;p38">
            <a:extLst>
              <a:ext uri="{FF2B5EF4-FFF2-40B4-BE49-F238E27FC236}">
                <a16:creationId xmlns:a16="http://schemas.microsoft.com/office/drawing/2014/main" id="{C3BE9D38-14C8-4068-A878-32D61AEE2BCA}"/>
              </a:ext>
            </a:extLst>
          </p:cNvPr>
          <p:cNvSpPr txBox="1"/>
          <p:nvPr userDrawn="1"/>
        </p:nvSpPr>
        <p:spPr>
          <a:xfrm>
            <a:off x="4932217"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AUG</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2" name="Google Shape;410;p38">
            <a:extLst>
              <a:ext uri="{FF2B5EF4-FFF2-40B4-BE49-F238E27FC236}">
                <a16:creationId xmlns:a16="http://schemas.microsoft.com/office/drawing/2014/main" id="{AA50F689-9C7C-4732-B9CE-FD63C7F57798}"/>
              </a:ext>
            </a:extLst>
          </p:cNvPr>
          <p:cNvCxnSpPr/>
          <p:nvPr userDrawn="1"/>
        </p:nvCxnSpPr>
        <p:spPr>
          <a:xfrm rot="10800000">
            <a:off x="6152141"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4" name="Google Shape;411;p38">
            <a:extLst>
              <a:ext uri="{FF2B5EF4-FFF2-40B4-BE49-F238E27FC236}">
                <a16:creationId xmlns:a16="http://schemas.microsoft.com/office/drawing/2014/main" id="{DAA41D49-C7E4-4FCB-8E4F-5ADA7CF74A1E}"/>
              </a:ext>
            </a:extLst>
          </p:cNvPr>
          <p:cNvSpPr txBox="1"/>
          <p:nvPr userDrawn="1"/>
        </p:nvSpPr>
        <p:spPr>
          <a:xfrm>
            <a:off x="612218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da-DK"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OCT</a:t>
            </a:r>
          </a:p>
          <a:p>
            <a:pPr marL="0" marR="0" lvl="0" indent="0" algn="l" rtl="0">
              <a:lnSpc>
                <a:spcPct val="100000"/>
              </a:lnSpc>
              <a:spcBef>
                <a:spcPts val="0"/>
              </a:spcBef>
              <a:spcAft>
                <a:spcPts val="0"/>
              </a:spcAft>
              <a:buNone/>
            </a:pPr>
            <a:r>
              <a:rPr lang="da-DK"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7" name="Google Shape;412;p38">
            <a:extLst>
              <a:ext uri="{FF2B5EF4-FFF2-40B4-BE49-F238E27FC236}">
                <a16:creationId xmlns:a16="http://schemas.microsoft.com/office/drawing/2014/main" id="{002A8425-C4A1-4804-BA35-AEAEC7B604E0}"/>
              </a:ext>
            </a:extLst>
          </p:cNvPr>
          <p:cNvCxnSpPr/>
          <p:nvPr userDrawn="1"/>
        </p:nvCxnSpPr>
        <p:spPr>
          <a:xfrm rot="10800000">
            <a:off x="7333911"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8" name="Google Shape;413;p38">
            <a:extLst>
              <a:ext uri="{FF2B5EF4-FFF2-40B4-BE49-F238E27FC236}">
                <a16:creationId xmlns:a16="http://schemas.microsoft.com/office/drawing/2014/main" id="{85B772B1-69BF-4B61-B709-6BC1499AAF11}"/>
              </a:ext>
            </a:extLst>
          </p:cNvPr>
          <p:cNvSpPr txBox="1"/>
          <p:nvPr userDrawn="1"/>
        </p:nvSpPr>
        <p:spPr>
          <a:xfrm>
            <a:off x="7300112" y="3683000"/>
            <a:ext cx="925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DEC</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 name="Rectangle 1">
            <a:extLst>
              <a:ext uri="{FF2B5EF4-FFF2-40B4-BE49-F238E27FC236}">
                <a16:creationId xmlns:a16="http://schemas.microsoft.com/office/drawing/2014/main" id="{3E012479-2FAE-68D1-6561-57C56202D697}"/>
              </a:ext>
            </a:extLst>
          </p:cNvPr>
          <p:cNvSpPr/>
          <p:nvPr userDrawn="1"/>
        </p:nvSpPr>
        <p:spPr>
          <a:xfrm>
            <a:off x="426658" y="926921"/>
            <a:ext cx="7928934" cy="117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383C68A-2E9C-898A-8503-8C8BF4C97530}"/>
              </a:ext>
            </a:extLst>
          </p:cNvPr>
          <p:cNvSpPr/>
          <p:nvPr userDrawn="1"/>
        </p:nvSpPr>
        <p:spPr>
          <a:xfrm>
            <a:off x="507492" y="3700374"/>
            <a:ext cx="7928934" cy="117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410714" y="283000"/>
            <a:ext cx="1744401" cy="47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965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Roadmap</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sp>
        <p:nvSpPr>
          <p:cNvPr id="53" name="Google Shape;420;p39">
            <a:extLst>
              <a:ext uri="{FF2B5EF4-FFF2-40B4-BE49-F238E27FC236}">
                <a16:creationId xmlns:a16="http://schemas.microsoft.com/office/drawing/2014/main" id="{B76F6C62-DFA7-4F41-B634-4B232A1ED5E0}"/>
              </a:ext>
            </a:extLst>
          </p:cNvPr>
          <p:cNvSpPr/>
          <p:nvPr userDrawn="1"/>
        </p:nvSpPr>
        <p:spPr>
          <a:xfrm>
            <a:off x="-1" y="214591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rgbClr val="6B256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421;p39">
            <a:extLst>
              <a:ext uri="{FF2B5EF4-FFF2-40B4-BE49-F238E27FC236}">
                <a16:creationId xmlns:a16="http://schemas.microsoft.com/office/drawing/2014/main" id="{301B116B-4049-4A5C-93B8-7EE90491FF8D}"/>
              </a:ext>
            </a:extLst>
          </p:cNvPr>
          <p:cNvSpPr/>
          <p:nvPr userDrawn="1"/>
        </p:nvSpPr>
        <p:spPr>
          <a:xfrm>
            <a:off x="-1" y="214591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
          <a:stretch>
            <a:fillRect/>
          </a:stretch>
        </p:blipFill>
        <p:spPr>
          <a:xfrm>
            <a:off x="8652680" y="-21350"/>
            <a:ext cx="491319" cy="5209309"/>
          </a:xfrm>
          <a:prstGeom prst="rect">
            <a:avLst/>
          </a:prstGeom>
        </p:spPr>
      </p:pic>
      <p:grpSp>
        <p:nvGrpSpPr>
          <p:cNvPr id="55" name="Google Shape;422;p39">
            <a:extLst>
              <a:ext uri="{FF2B5EF4-FFF2-40B4-BE49-F238E27FC236}">
                <a16:creationId xmlns:a16="http://schemas.microsoft.com/office/drawing/2014/main" id="{04381F3D-100C-41F1-8C29-1A10E38B3CF6}"/>
              </a:ext>
            </a:extLst>
          </p:cNvPr>
          <p:cNvGrpSpPr/>
          <p:nvPr userDrawn="1"/>
        </p:nvGrpSpPr>
        <p:grpSpPr>
          <a:xfrm>
            <a:off x="1786338" y="1478292"/>
            <a:ext cx="473400" cy="473400"/>
            <a:chOff x="1786339" y="1703401"/>
            <a:chExt cx="473400" cy="473400"/>
          </a:xfrm>
        </p:grpSpPr>
        <p:sp>
          <p:nvSpPr>
            <p:cNvPr id="56" name="Google Shape;423;p39">
              <a:extLst>
                <a:ext uri="{FF2B5EF4-FFF2-40B4-BE49-F238E27FC236}">
                  <a16:creationId xmlns:a16="http://schemas.microsoft.com/office/drawing/2014/main" id="{7E885876-9A74-4F3D-BCE5-B85612AD6DAE}"/>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57" name="Google Shape;424;p39">
              <a:extLst>
                <a:ext uri="{FF2B5EF4-FFF2-40B4-BE49-F238E27FC236}">
                  <a16:creationId xmlns:a16="http://schemas.microsoft.com/office/drawing/2014/main" id="{4D47B393-431D-4E6D-A1F4-34834C05F970}"/>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1</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58" name="Google Shape;425;p39">
            <a:extLst>
              <a:ext uri="{FF2B5EF4-FFF2-40B4-BE49-F238E27FC236}">
                <a16:creationId xmlns:a16="http://schemas.microsoft.com/office/drawing/2014/main" id="{9A275BFC-7DA6-411F-83A6-E0392D2142BC}"/>
              </a:ext>
            </a:extLst>
          </p:cNvPr>
          <p:cNvGrpSpPr/>
          <p:nvPr userDrawn="1"/>
        </p:nvGrpSpPr>
        <p:grpSpPr>
          <a:xfrm>
            <a:off x="3814413" y="1478292"/>
            <a:ext cx="473400" cy="473400"/>
            <a:chOff x="3814414" y="1703401"/>
            <a:chExt cx="473400" cy="473400"/>
          </a:xfrm>
          <a:solidFill>
            <a:srgbClr val="AC0C5C"/>
          </a:solidFill>
        </p:grpSpPr>
        <p:sp>
          <p:nvSpPr>
            <p:cNvPr id="59" name="Google Shape;426;p39">
              <a:extLst>
                <a:ext uri="{FF2B5EF4-FFF2-40B4-BE49-F238E27FC236}">
                  <a16:creationId xmlns:a16="http://schemas.microsoft.com/office/drawing/2014/main" id="{8BBA4241-EDA7-49CB-8450-2EF412A7F0F0}"/>
                </a:ext>
              </a:extLst>
            </p:cNvPr>
            <p:cNvSpPr/>
            <p:nvPr/>
          </p:nvSpPr>
          <p:spPr>
            <a:xfrm rot="8100000">
              <a:off x="3883742"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0" name="Google Shape;427;p39">
              <a:extLst>
                <a:ext uri="{FF2B5EF4-FFF2-40B4-BE49-F238E27FC236}">
                  <a16:creationId xmlns:a16="http://schemas.microsoft.com/office/drawing/2014/main" id="{92A420A8-E10D-4FFE-ABFD-0BF181D63618}"/>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3</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1" name="Google Shape;428;p39">
            <a:extLst>
              <a:ext uri="{FF2B5EF4-FFF2-40B4-BE49-F238E27FC236}">
                <a16:creationId xmlns:a16="http://schemas.microsoft.com/office/drawing/2014/main" id="{8036DE6C-46DB-4289-B848-3CDA6AF7687C}"/>
              </a:ext>
            </a:extLst>
          </p:cNvPr>
          <p:cNvGrpSpPr/>
          <p:nvPr userDrawn="1"/>
        </p:nvGrpSpPr>
        <p:grpSpPr>
          <a:xfrm>
            <a:off x="5842488" y="1478292"/>
            <a:ext cx="473400" cy="473400"/>
            <a:chOff x="5842489" y="1703401"/>
            <a:chExt cx="473400" cy="473400"/>
          </a:xfrm>
          <a:solidFill>
            <a:srgbClr val="D14B92"/>
          </a:solidFill>
        </p:grpSpPr>
        <p:sp>
          <p:nvSpPr>
            <p:cNvPr id="62" name="Google Shape;429;p39">
              <a:extLst>
                <a:ext uri="{FF2B5EF4-FFF2-40B4-BE49-F238E27FC236}">
                  <a16:creationId xmlns:a16="http://schemas.microsoft.com/office/drawing/2014/main" id="{CCF31B76-5688-4547-B209-875E0DDCD549}"/>
                </a:ext>
              </a:extLst>
            </p:cNvPr>
            <p:cNvSpPr/>
            <p:nvPr/>
          </p:nvSpPr>
          <p:spPr>
            <a:xfrm rot="8100000">
              <a:off x="5911817"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Tahoma" panose="020B0604030504040204" pitchFamily="34" charset="0"/>
                <a:cs typeface="Tahoma" panose="020B0604030504040204" pitchFamily="34" charset="0"/>
                <a:sym typeface="Fira Sans"/>
              </a:endParaRPr>
            </a:p>
          </p:txBody>
        </p:sp>
        <p:sp>
          <p:nvSpPr>
            <p:cNvPr id="63" name="Google Shape;430;p39">
              <a:extLst>
                <a:ext uri="{FF2B5EF4-FFF2-40B4-BE49-F238E27FC236}">
                  <a16:creationId xmlns:a16="http://schemas.microsoft.com/office/drawing/2014/main" id="{AD327B93-CF0D-44C1-AB88-AE6BCFE3A853}"/>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5</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4" name="Google Shape;431;p39">
            <a:extLst>
              <a:ext uri="{FF2B5EF4-FFF2-40B4-BE49-F238E27FC236}">
                <a16:creationId xmlns:a16="http://schemas.microsoft.com/office/drawing/2014/main" id="{62841F64-840B-46FD-A0D3-26B07250701D}"/>
              </a:ext>
            </a:extLst>
          </p:cNvPr>
          <p:cNvGrpSpPr/>
          <p:nvPr userDrawn="1"/>
        </p:nvGrpSpPr>
        <p:grpSpPr>
          <a:xfrm>
            <a:off x="6880813" y="3351191"/>
            <a:ext cx="473400" cy="473400"/>
            <a:chOff x="6880814" y="3576300"/>
            <a:chExt cx="473400" cy="473400"/>
          </a:xfrm>
          <a:solidFill>
            <a:srgbClr val="FC6CAA"/>
          </a:solidFill>
        </p:grpSpPr>
        <p:sp>
          <p:nvSpPr>
            <p:cNvPr id="65" name="Google Shape;432;p39">
              <a:extLst>
                <a:ext uri="{FF2B5EF4-FFF2-40B4-BE49-F238E27FC236}">
                  <a16:creationId xmlns:a16="http://schemas.microsoft.com/office/drawing/2014/main" id="{408B5867-E436-41FC-BB8B-A7CE5133B377}"/>
                </a:ext>
              </a:extLst>
            </p:cNvPr>
            <p:cNvSpPr/>
            <p:nvPr/>
          </p:nvSpPr>
          <p:spPr>
            <a:xfrm rot="-2700000">
              <a:off x="695014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6" name="Google Shape;433;p39">
              <a:extLst>
                <a:ext uri="{FF2B5EF4-FFF2-40B4-BE49-F238E27FC236}">
                  <a16:creationId xmlns:a16="http://schemas.microsoft.com/office/drawing/2014/main" id="{501466DE-1F38-40BF-8AA6-90A69646698B}"/>
                </a:ext>
              </a:extLst>
            </p:cNvPr>
            <p:cNvSpPr/>
            <p:nvPr/>
          </p:nvSpPr>
          <p:spPr>
            <a:xfrm flipH="1">
              <a:off x="705046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6</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7" name="Google Shape;434;p39">
            <a:extLst>
              <a:ext uri="{FF2B5EF4-FFF2-40B4-BE49-F238E27FC236}">
                <a16:creationId xmlns:a16="http://schemas.microsoft.com/office/drawing/2014/main" id="{D9EC3E08-A8DA-49FE-870C-8756B5C6C4D4}"/>
              </a:ext>
            </a:extLst>
          </p:cNvPr>
          <p:cNvGrpSpPr/>
          <p:nvPr userDrawn="1"/>
        </p:nvGrpSpPr>
        <p:grpSpPr>
          <a:xfrm>
            <a:off x="4852738" y="3351191"/>
            <a:ext cx="473400" cy="473400"/>
            <a:chOff x="4852739" y="3576300"/>
            <a:chExt cx="473400" cy="473400"/>
          </a:xfrm>
          <a:solidFill>
            <a:srgbClr val="C7284F"/>
          </a:solidFill>
        </p:grpSpPr>
        <p:sp>
          <p:nvSpPr>
            <p:cNvPr id="68" name="Google Shape;435;p39">
              <a:extLst>
                <a:ext uri="{FF2B5EF4-FFF2-40B4-BE49-F238E27FC236}">
                  <a16:creationId xmlns:a16="http://schemas.microsoft.com/office/drawing/2014/main" id="{598C36C7-A617-4A1F-8530-2C296BFA8028}"/>
                </a:ext>
              </a:extLst>
            </p:cNvPr>
            <p:cNvSpPr/>
            <p:nvPr/>
          </p:nvSpPr>
          <p:spPr>
            <a:xfrm rot="-2700000">
              <a:off x="4922067"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9" name="Google Shape;436;p39">
              <a:extLst>
                <a:ext uri="{FF2B5EF4-FFF2-40B4-BE49-F238E27FC236}">
                  <a16:creationId xmlns:a16="http://schemas.microsoft.com/office/drawing/2014/main" id="{160E99B5-C37F-491F-801C-818A7C6C7F93}"/>
                </a:ext>
              </a:extLst>
            </p:cNvPr>
            <p:cNvSpPr/>
            <p:nvPr/>
          </p:nvSpPr>
          <p:spPr>
            <a:xfrm flipH="1">
              <a:off x="5022389"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4</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70" name="Google Shape;437;p39">
            <a:extLst>
              <a:ext uri="{FF2B5EF4-FFF2-40B4-BE49-F238E27FC236}">
                <a16:creationId xmlns:a16="http://schemas.microsoft.com/office/drawing/2014/main" id="{EA65B31E-5DBD-407D-8148-358B82D35CAE}"/>
              </a:ext>
            </a:extLst>
          </p:cNvPr>
          <p:cNvGrpSpPr/>
          <p:nvPr userDrawn="1"/>
        </p:nvGrpSpPr>
        <p:grpSpPr>
          <a:xfrm>
            <a:off x="2824663" y="3351191"/>
            <a:ext cx="473400" cy="473400"/>
            <a:chOff x="2824664" y="3576300"/>
            <a:chExt cx="473400" cy="473400"/>
          </a:xfrm>
          <a:solidFill>
            <a:srgbClr val="563E82"/>
          </a:solidFill>
        </p:grpSpPr>
        <p:sp>
          <p:nvSpPr>
            <p:cNvPr id="71" name="Google Shape;438;p39">
              <a:extLst>
                <a:ext uri="{FF2B5EF4-FFF2-40B4-BE49-F238E27FC236}">
                  <a16:creationId xmlns:a16="http://schemas.microsoft.com/office/drawing/2014/main" id="{60063D6A-10B7-46F9-82AE-E64C6681D9EA}"/>
                </a:ext>
              </a:extLst>
            </p:cNvPr>
            <p:cNvSpPr/>
            <p:nvPr/>
          </p:nvSpPr>
          <p:spPr>
            <a:xfrm rot="-2700000">
              <a:off x="289399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72" name="Google Shape;439;p39">
              <a:extLst>
                <a:ext uri="{FF2B5EF4-FFF2-40B4-BE49-F238E27FC236}">
                  <a16:creationId xmlns:a16="http://schemas.microsoft.com/office/drawing/2014/main" id="{60FCDFA7-F0DB-4BF8-AD39-849EB085A889}"/>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2</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sp>
        <p:nvSpPr>
          <p:cNvPr id="73" name="Google Shape;440;p39">
            <a:extLst>
              <a:ext uri="{FF2B5EF4-FFF2-40B4-BE49-F238E27FC236}">
                <a16:creationId xmlns:a16="http://schemas.microsoft.com/office/drawing/2014/main" id="{E9695A60-0DE5-45F7-85CB-42A5D4ABCF0F}"/>
              </a:ext>
            </a:extLst>
          </p:cNvPr>
          <p:cNvSpPr txBox="1"/>
          <p:nvPr userDrawn="1"/>
        </p:nvSpPr>
        <p:spPr>
          <a:xfrm>
            <a:off x="1169453" y="924002"/>
            <a:ext cx="180941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4" name="Google Shape;441;p39">
            <a:extLst>
              <a:ext uri="{FF2B5EF4-FFF2-40B4-BE49-F238E27FC236}">
                <a16:creationId xmlns:a16="http://schemas.microsoft.com/office/drawing/2014/main" id="{6659B607-D250-4B36-AAE2-F3281E14CD58}"/>
              </a:ext>
            </a:extLst>
          </p:cNvPr>
          <p:cNvSpPr txBox="1"/>
          <p:nvPr userDrawn="1"/>
        </p:nvSpPr>
        <p:spPr>
          <a:xfrm>
            <a:off x="3161021" y="937942"/>
            <a:ext cx="17155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5" name="Google Shape;442;p39">
            <a:extLst>
              <a:ext uri="{FF2B5EF4-FFF2-40B4-BE49-F238E27FC236}">
                <a16:creationId xmlns:a16="http://schemas.microsoft.com/office/drawing/2014/main" id="{5CB486F5-26B7-429D-ABDD-DAC13C9099B3}"/>
              </a:ext>
            </a:extLst>
          </p:cNvPr>
          <p:cNvSpPr txBox="1"/>
          <p:nvPr userDrawn="1"/>
        </p:nvSpPr>
        <p:spPr>
          <a:xfrm>
            <a:off x="5187211" y="930991"/>
            <a:ext cx="186385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6" name="Google Shape;443;p39">
            <a:extLst>
              <a:ext uri="{FF2B5EF4-FFF2-40B4-BE49-F238E27FC236}">
                <a16:creationId xmlns:a16="http://schemas.microsoft.com/office/drawing/2014/main" id="{4BCF3E6B-0091-43D6-81DE-7540746CBDFF}"/>
              </a:ext>
            </a:extLst>
          </p:cNvPr>
          <p:cNvSpPr txBox="1"/>
          <p:nvPr userDrawn="1"/>
        </p:nvSpPr>
        <p:spPr>
          <a:xfrm>
            <a:off x="2155263" y="3838491"/>
            <a:ext cx="18288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7" name="Google Shape;444;p39">
            <a:extLst>
              <a:ext uri="{FF2B5EF4-FFF2-40B4-BE49-F238E27FC236}">
                <a16:creationId xmlns:a16="http://schemas.microsoft.com/office/drawing/2014/main" id="{60F8A24B-C363-4181-8351-0FB2966E8AEB}"/>
              </a:ext>
            </a:extLst>
          </p:cNvPr>
          <p:cNvSpPr txBox="1"/>
          <p:nvPr userDrawn="1"/>
        </p:nvSpPr>
        <p:spPr>
          <a:xfrm>
            <a:off x="4187990" y="3838491"/>
            <a:ext cx="1824148"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8" name="Google Shape;445;p39">
            <a:extLst>
              <a:ext uri="{FF2B5EF4-FFF2-40B4-BE49-F238E27FC236}">
                <a16:creationId xmlns:a16="http://schemas.microsoft.com/office/drawing/2014/main" id="{4D436FFB-B4DD-406B-90D2-0DB446062DFB}"/>
              </a:ext>
            </a:extLst>
          </p:cNvPr>
          <p:cNvSpPr txBox="1"/>
          <p:nvPr userDrawn="1"/>
        </p:nvSpPr>
        <p:spPr>
          <a:xfrm>
            <a:off x="6263739" y="3838491"/>
            <a:ext cx="1746835"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a:t>
            </a:r>
          </a:p>
        </p:txBody>
      </p:sp>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 name="Rectangle 1">
            <a:extLst>
              <a:ext uri="{FF2B5EF4-FFF2-40B4-BE49-F238E27FC236}">
                <a16:creationId xmlns:a16="http://schemas.microsoft.com/office/drawing/2014/main" id="{F2B4CC96-6635-97E0-23DD-20E05F04123E}"/>
              </a:ext>
            </a:extLst>
          </p:cNvPr>
          <p:cNvSpPr/>
          <p:nvPr userDrawn="1"/>
        </p:nvSpPr>
        <p:spPr>
          <a:xfrm>
            <a:off x="359229" y="314397"/>
            <a:ext cx="7053942" cy="1668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9ABC03C-0E4E-9E81-A61E-05D86CB8B178}"/>
              </a:ext>
            </a:extLst>
          </p:cNvPr>
          <p:cNvSpPr/>
          <p:nvPr userDrawn="1"/>
        </p:nvSpPr>
        <p:spPr>
          <a:xfrm>
            <a:off x="2207622" y="3320060"/>
            <a:ext cx="5865223" cy="1108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icture containing text, clipart&#10;&#10;Description automatically generated">
            <a:extLst>
              <a:ext uri="{FF2B5EF4-FFF2-40B4-BE49-F238E27FC236}">
                <a16:creationId xmlns:a16="http://schemas.microsoft.com/office/drawing/2014/main" id="{4D44933F-4910-EADC-1605-8263120B95C3}"/>
              </a:ext>
            </a:extLst>
          </p:cNvPr>
          <p:cNvPicPr>
            <a:picLocks noChangeAspect="1"/>
          </p:cNvPicPr>
          <p:nvPr userDrawn="1"/>
        </p:nvPicPr>
        <p:blipFill>
          <a:blip r:embed="rId3"/>
          <a:stretch>
            <a:fillRect/>
          </a:stretch>
        </p:blipFill>
        <p:spPr>
          <a:xfrm>
            <a:off x="6982284" y="360224"/>
            <a:ext cx="1243328" cy="418367"/>
          </a:xfrm>
          <a:prstGeom prst="rect">
            <a:avLst/>
          </a:prstGeom>
        </p:spPr>
      </p:pic>
    </p:spTree>
    <p:extLst>
      <p:ext uri="{BB962C8B-B14F-4D97-AF65-F5344CB8AC3E}">
        <p14:creationId xmlns:p14="http://schemas.microsoft.com/office/powerpoint/2010/main" val="3873814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3415333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410714" y="283000"/>
            <a:ext cx="1744401" cy="47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517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28485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DF004475-6B8A-4762-8C08-B16C63E71CF4}"/>
              </a:ext>
            </a:extLst>
          </p:cNvPr>
          <p:cNvSpPr/>
          <p:nvPr userDrawn="1"/>
        </p:nvSpPr>
        <p:spPr>
          <a:xfrm>
            <a:off x="-15556" y="4126727"/>
            <a:ext cx="9159556" cy="101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66314" y="0"/>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01115" y="457201"/>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01114" y="2411918"/>
            <a:ext cx="6959745" cy="154743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16" name="Group 15">
            <a:extLst>
              <a:ext uri="{FF2B5EF4-FFF2-40B4-BE49-F238E27FC236}">
                <a16:creationId xmlns:a16="http://schemas.microsoft.com/office/drawing/2014/main" id="{92FC3FBB-58A0-4134-7DE4-EFE090CF676A}"/>
              </a:ext>
            </a:extLst>
          </p:cNvPr>
          <p:cNvGrpSpPr/>
          <p:nvPr userDrawn="1"/>
        </p:nvGrpSpPr>
        <p:grpSpPr>
          <a:xfrm>
            <a:off x="1036746" y="4257411"/>
            <a:ext cx="6006494" cy="758418"/>
            <a:chOff x="1172701" y="3765613"/>
            <a:chExt cx="6006494" cy="758418"/>
          </a:xfrm>
        </p:grpSpPr>
        <p:pic>
          <p:nvPicPr>
            <p:cNvPr id="19" name="Picture 18" descr="Logo&#10;&#10;Description automatically generated">
              <a:extLst>
                <a:ext uri="{FF2B5EF4-FFF2-40B4-BE49-F238E27FC236}">
                  <a16:creationId xmlns:a16="http://schemas.microsoft.com/office/drawing/2014/main" id="{835282C0-4059-389C-9425-04050DEB24FA}"/>
                </a:ext>
              </a:extLst>
            </p:cNvPr>
            <p:cNvPicPr>
              <a:picLocks noChangeAspect="1"/>
            </p:cNvPicPr>
            <p:nvPr userDrawn="1"/>
          </p:nvPicPr>
          <p:blipFill>
            <a:blip r:embed="rId2"/>
            <a:stretch>
              <a:fillRect/>
            </a:stretch>
          </p:blipFill>
          <p:spPr>
            <a:xfrm>
              <a:off x="3303649" y="3765613"/>
              <a:ext cx="1949661" cy="758418"/>
            </a:xfrm>
            <a:prstGeom prst="rect">
              <a:avLst/>
            </a:prstGeom>
          </p:spPr>
        </p:pic>
        <p:pic>
          <p:nvPicPr>
            <p:cNvPr id="20" name="Picture 19" descr="Logo&#10;&#10;Description automatically generated">
              <a:extLst>
                <a:ext uri="{FF2B5EF4-FFF2-40B4-BE49-F238E27FC236}">
                  <a16:creationId xmlns:a16="http://schemas.microsoft.com/office/drawing/2014/main" id="{6E066C3B-3685-3D42-5E50-7AF5A6B04265}"/>
                </a:ext>
              </a:extLst>
            </p:cNvPr>
            <p:cNvPicPr>
              <a:picLocks noChangeAspect="1"/>
            </p:cNvPicPr>
            <p:nvPr userDrawn="1"/>
          </p:nvPicPr>
          <p:blipFill>
            <a:blip r:embed="rId3"/>
            <a:stretch>
              <a:fillRect/>
            </a:stretch>
          </p:blipFill>
          <p:spPr>
            <a:xfrm>
              <a:off x="1172701" y="3875071"/>
              <a:ext cx="1451536" cy="525304"/>
            </a:xfrm>
            <a:prstGeom prst="rect">
              <a:avLst/>
            </a:prstGeom>
          </p:spPr>
        </p:pic>
        <p:pic>
          <p:nvPicPr>
            <p:cNvPr id="21" name="Picture 20" descr="A picture containing text, clipart&#10;&#10;Description automatically generated">
              <a:extLst>
                <a:ext uri="{FF2B5EF4-FFF2-40B4-BE49-F238E27FC236}">
                  <a16:creationId xmlns:a16="http://schemas.microsoft.com/office/drawing/2014/main" id="{93EB85BD-D125-D04C-AB73-1A14525CE132}"/>
                </a:ext>
              </a:extLst>
            </p:cNvPr>
            <p:cNvPicPr>
              <a:picLocks noChangeAspect="1"/>
            </p:cNvPicPr>
            <p:nvPr userDrawn="1"/>
          </p:nvPicPr>
          <p:blipFill>
            <a:blip r:embed="rId4"/>
            <a:stretch>
              <a:fillRect/>
            </a:stretch>
          </p:blipFill>
          <p:spPr>
            <a:xfrm>
              <a:off x="5995032" y="3974275"/>
              <a:ext cx="1184163" cy="398459"/>
            </a:xfrm>
            <a:prstGeom prst="rect">
              <a:avLst/>
            </a:prstGeom>
          </p:spPr>
        </p:pic>
      </p:grpSp>
    </p:spTree>
    <p:extLst>
      <p:ext uri="{BB962C8B-B14F-4D97-AF65-F5344CB8AC3E}">
        <p14:creationId xmlns:p14="http://schemas.microsoft.com/office/powerpoint/2010/main" val="245778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20" name="Rectangle 19">
            <a:extLst>
              <a:ext uri="{FF2B5EF4-FFF2-40B4-BE49-F238E27FC236}">
                <a16:creationId xmlns:a16="http://schemas.microsoft.com/office/drawing/2014/main" id="{640927A8-A1B6-7A9C-DC34-51AF4714D88A}"/>
              </a:ext>
            </a:extLst>
          </p:cNvPr>
          <p:cNvSpPr/>
          <p:nvPr userDrawn="1"/>
        </p:nvSpPr>
        <p:spPr>
          <a:xfrm>
            <a:off x="-15556" y="3800345"/>
            <a:ext cx="9159556" cy="1343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50743" y="-9305"/>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25373" y="191353"/>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25372" y="2084640"/>
            <a:ext cx="6959745" cy="146267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14" name="Group 13">
            <a:extLst>
              <a:ext uri="{FF2B5EF4-FFF2-40B4-BE49-F238E27FC236}">
                <a16:creationId xmlns:a16="http://schemas.microsoft.com/office/drawing/2014/main" id="{C6D0E143-3CC7-7BA8-E7BE-6D379E6205E4}"/>
              </a:ext>
            </a:extLst>
          </p:cNvPr>
          <p:cNvGrpSpPr/>
          <p:nvPr userDrawn="1"/>
        </p:nvGrpSpPr>
        <p:grpSpPr>
          <a:xfrm>
            <a:off x="1036746" y="3932295"/>
            <a:ext cx="6006494" cy="758418"/>
            <a:chOff x="1172701" y="3765613"/>
            <a:chExt cx="6006494" cy="758418"/>
          </a:xfrm>
        </p:grpSpPr>
        <p:pic>
          <p:nvPicPr>
            <p:cNvPr id="16" name="Picture 15" descr="Logo&#10;&#10;Description automatically generated">
              <a:extLst>
                <a:ext uri="{FF2B5EF4-FFF2-40B4-BE49-F238E27FC236}">
                  <a16:creationId xmlns:a16="http://schemas.microsoft.com/office/drawing/2014/main" id="{8F64B6BF-14D3-2018-364B-9A219806E047}"/>
                </a:ext>
              </a:extLst>
            </p:cNvPr>
            <p:cNvPicPr>
              <a:picLocks noChangeAspect="1"/>
            </p:cNvPicPr>
            <p:nvPr userDrawn="1"/>
          </p:nvPicPr>
          <p:blipFill>
            <a:blip r:embed="rId2"/>
            <a:stretch>
              <a:fillRect/>
            </a:stretch>
          </p:blipFill>
          <p:spPr>
            <a:xfrm>
              <a:off x="3303649" y="3765613"/>
              <a:ext cx="1949661" cy="758418"/>
            </a:xfrm>
            <a:prstGeom prst="rect">
              <a:avLst/>
            </a:prstGeom>
          </p:spPr>
        </p:pic>
        <p:pic>
          <p:nvPicPr>
            <p:cNvPr id="21" name="Picture 20" descr="Logo&#10;&#10;Description automatically generated">
              <a:extLst>
                <a:ext uri="{FF2B5EF4-FFF2-40B4-BE49-F238E27FC236}">
                  <a16:creationId xmlns:a16="http://schemas.microsoft.com/office/drawing/2014/main" id="{D4D6CF65-18B8-8592-BDA9-932BE79B6CB7}"/>
                </a:ext>
              </a:extLst>
            </p:cNvPr>
            <p:cNvPicPr>
              <a:picLocks noChangeAspect="1"/>
            </p:cNvPicPr>
            <p:nvPr userDrawn="1"/>
          </p:nvPicPr>
          <p:blipFill>
            <a:blip r:embed="rId3"/>
            <a:stretch>
              <a:fillRect/>
            </a:stretch>
          </p:blipFill>
          <p:spPr>
            <a:xfrm>
              <a:off x="1172701" y="3875071"/>
              <a:ext cx="1451536" cy="525304"/>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B307922C-E7C0-5ED3-D7F2-218E6D8935B9}"/>
                </a:ext>
              </a:extLst>
            </p:cNvPr>
            <p:cNvPicPr>
              <a:picLocks noChangeAspect="1"/>
            </p:cNvPicPr>
            <p:nvPr userDrawn="1"/>
          </p:nvPicPr>
          <p:blipFill>
            <a:blip r:embed="rId4"/>
            <a:stretch>
              <a:fillRect/>
            </a:stretch>
          </p:blipFill>
          <p:spPr>
            <a:xfrm>
              <a:off x="5995032" y="3974275"/>
              <a:ext cx="1184163" cy="398459"/>
            </a:xfrm>
            <a:prstGeom prst="rect">
              <a:avLst/>
            </a:prstGeom>
          </p:spPr>
        </p:pic>
      </p:grpSp>
    </p:spTree>
    <p:extLst>
      <p:ext uri="{BB962C8B-B14F-4D97-AF65-F5344CB8AC3E}">
        <p14:creationId xmlns:p14="http://schemas.microsoft.com/office/powerpoint/2010/main" val="241371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36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457200" indent="-381000">
              <a:lnSpc>
                <a:spcPct val="100000"/>
              </a:lnSpc>
              <a:buClr>
                <a:srgbClr val="65021F"/>
              </a:buClr>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135B2BD-19F2-4649-8EA5-0F85D442DDF8}"/>
              </a:ext>
            </a:extLst>
          </p:cNvPr>
          <p:cNvSpPr>
            <a:spLocks noGrp="1"/>
          </p:cNvSpPr>
          <p:nvPr>
            <p:ph type="body" sz="quarter" idx="11" hasCustomPrompt="1"/>
          </p:nvPr>
        </p:nvSpPr>
        <p:spPr>
          <a:xfrm>
            <a:off x="4383111" y="1351126"/>
            <a:ext cx="3984635" cy="3234521"/>
          </a:xfrm>
        </p:spPr>
        <p:txBody>
          <a:bodyPr/>
          <a:lstStyle>
            <a:lvl1pPr marL="457200" indent="-381000">
              <a:lnSpc>
                <a:spcPct val="100000"/>
              </a:lnSpc>
              <a:buClr>
                <a:srgbClr val="65021F"/>
              </a:buClr>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Tree>
    <p:extLst>
      <p:ext uri="{BB962C8B-B14F-4D97-AF65-F5344CB8AC3E}">
        <p14:creationId xmlns:p14="http://schemas.microsoft.com/office/powerpoint/2010/main" val="379983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6"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686AF0CA-78DD-475E-B639-695CD65129D3}"/>
              </a:ext>
            </a:extLst>
          </p:cNvPr>
          <p:cNvSpPr>
            <a:spLocks noGrp="1"/>
          </p:cNvSpPr>
          <p:nvPr>
            <p:ph type="body" sz="quarter" idx="11" hasCustomPrompt="1"/>
          </p:nvPr>
        </p:nvSpPr>
        <p:spPr>
          <a:xfrm>
            <a:off x="3003018"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
        <p:nvSpPr>
          <p:cNvPr id="12" name="Text Placeholder 3">
            <a:extLst>
              <a:ext uri="{FF2B5EF4-FFF2-40B4-BE49-F238E27FC236}">
                <a16:creationId xmlns:a16="http://schemas.microsoft.com/office/drawing/2014/main" id="{33B19956-0560-468C-A096-7DD5F85B8DF3}"/>
              </a:ext>
            </a:extLst>
          </p:cNvPr>
          <p:cNvSpPr>
            <a:spLocks noGrp="1"/>
          </p:cNvSpPr>
          <p:nvPr>
            <p:ph type="body" sz="quarter" idx="12" hasCustomPrompt="1"/>
          </p:nvPr>
        </p:nvSpPr>
        <p:spPr>
          <a:xfrm>
            <a:off x="5767921"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#3</a:t>
            </a:r>
          </a:p>
          <a:p>
            <a:pPr lvl="1"/>
            <a:r>
              <a:rPr lang="en-US" dirty="0"/>
              <a:t>Second level</a:t>
            </a:r>
          </a:p>
          <a:p>
            <a:pPr lvl="2"/>
            <a:r>
              <a:rPr lang="en-US" dirty="0"/>
              <a:t>Third level</a:t>
            </a:r>
          </a:p>
        </p:txBody>
      </p:sp>
    </p:spTree>
    <p:extLst>
      <p:ext uri="{BB962C8B-B14F-4D97-AF65-F5344CB8AC3E}">
        <p14:creationId xmlns:p14="http://schemas.microsoft.com/office/powerpoint/2010/main" val="205644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96854"/>
            <a:ext cx="8168184" cy="800978"/>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76200" indent="0">
              <a:lnSpc>
                <a:spcPct val="100000"/>
              </a:lnSpc>
              <a:buClr>
                <a:srgbClr val="65021F"/>
              </a:buClr>
              <a:buSzPct val="100000"/>
              <a:buFontTx/>
              <a:buNone/>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4478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1905000" indent="0">
              <a:lnSpc>
                <a:spcPct val="100000"/>
              </a:lnSpc>
              <a:buClrTx/>
              <a:buSzPct val="100000"/>
              <a:buFontTx/>
              <a:buNone/>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non-bullet text used for introductions, slide dividers, summaries, etc.</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87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#1</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1AE1C7A9-8DBD-4C55-9E95-F4FE806CEBBB}"/>
              </a:ext>
            </a:extLst>
          </p:cNvPr>
          <p:cNvSpPr>
            <a:spLocks noGrp="1"/>
          </p:cNvSpPr>
          <p:nvPr>
            <p:ph type="body" sz="quarter" idx="11" hasCustomPrompt="1"/>
          </p:nvPr>
        </p:nvSpPr>
        <p:spPr>
          <a:xfrm>
            <a:off x="4421663"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#2</a:t>
            </a:r>
          </a:p>
        </p:txBody>
      </p:sp>
    </p:spTree>
    <p:extLst>
      <p:ext uri="{BB962C8B-B14F-4D97-AF65-F5344CB8AC3E}">
        <p14:creationId xmlns:p14="http://schemas.microsoft.com/office/powerpoint/2010/main" val="415345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065E33A-B926-4A7A-B9B1-69A42DEAEB5E}"/>
              </a:ext>
            </a:extLst>
          </p:cNvPr>
          <p:cNvSpPr>
            <a:spLocks noGrp="1"/>
          </p:cNvSpPr>
          <p:nvPr>
            <p:ph type="pic" sz="quarter" idx="11" hasCustomPrompt="1"/>
          </p:nvPr>
        </p:nvSpPr>
        <p:spPr>
          <a:xfrm>
            <a:off x="4432702" y="1350323"/>
            <a:ext cx="3984625" cy="3235325"/>
          </a:xfrm>
        </p:spPr>
        <p:txBody>
          <a:bodyPr/>
          <a:lstStyle>
            <a:lvl1pPr marL="76200" indent="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icon to add a picture</a:t>
            </a:r>
          </a:p>
        </p:txBody>
      </p:sp>
    </p:spTree>
    <p:extLst>
      <p:ext uri="{BB962C8B-B14F-4D97-AF65-F5344CB8AC3E}">
        <p14:creationId xmlns:p14="http://schemas.microsoft.com/office/powerpoint/2010/main" val="106856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dirty="0"/>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782" r:id="rId1"/>
    <p:sldLayoutId id="2147483746" r:id="rId2"/>
    <p:sldLayoutId id="2147483769" r:id="rId3"/>
    <p:sldLayoutId id="2147483755" r:id="rId4"/>
    <p:sldLayoutId id="2147483757" r:id="rId5"/>
    <p:sldLayoutId id="2147483760" r:id="rId6"/>
    <p:sldLayoutId id="2147483754" r:id="rId7"/>
    <p:sldLayoutId id="2147483758" r:id="rId8"/>
    <p:sldLayoutId id="2147483759" r:id="rId9"/>
    <p:sldLayoutId id="2147483752" r:id="rId10"/>
    <p:sldLayoutId id="2147483753" r:id="rId11"/>
    <p:sldLayoutId id="2147483788" r:id="rId12"/>
    <p:sldLayoutId id="2147483749" r:id="rId13"/>
    <p:sldLayoutId id="2147483784" r:id="rId14"/>
    <p:sldLayoutId id="2147483785" r:id="rId15"/>
    <p:sldLayoutId id="2147483786" r:id="rId16"/>
    <p:sldLayoutId id="2147483787" r:id="rId17"/>
    <p:sldLayoutId id="2147483761" r:id="rId1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4D39-C77A-4A7C-8966-8A1DC335EE50}"/>
              </a:ext>
            </a:extLst>
          </p:cNvPr>
          <p:cNvSpPr>
            <a:spLocks noGrp="1"/>
          </p:cNvSpPr>
          <p:nvPr>
            <p:ph type="ctrTitle"/>
          </p:nvPr>
        </p:nvSpPr>
        <p:spPr/>
        <p:txBody>
          <a:bodyPr/>
          <a:lstStyle/>
          <a:p>
            <a:r>
              <a:rPr lang="en-US" dirty="0"/>
              <a:t>Tahoma 38 size font using white color. Avoid &gt;3 rows as font will reduce. It may be hard to see.</a:t>
            </a:r>
          </a:p>
        </p:txBody>
      </p:sp>
      <p:sp>
        <p:nvSpPr>
          <p:cNvPr id="3" name="Subtitle 2">
            <a:extLst>
              <a:ext uri="{FF2B5EF4-FFF2-40B4-BE49-F238E27FC236}">
                <a16:creationId xmlns:a16="http://schemas.microsoft.com/office/drawing/2014/main" id="{25740077-2725-4064-9E37-AF3F1C936FAF}"/>
              </a:ext>
            </a:extLst>
          </p:cNvPr>
          <p:cNvSpPr>
            <a:spLocks noGrp="1"/>
          </p:cNvSpPr>
          <p:nvPr>
            <p:ph type="subTitle" idx="1"/>
          </p:nvPr>
        </p:nvSpPr>
        <p:spPr/>
        <p:txBody>
          <a:bodyPr/>
          <a:lstStyle/>
          <a:p>
            <a:pPr marL="0"/>
            <a:r>
              <a:rPr lang="en-US" dirty="0"/>
              <a:t>Sharon Hillier</a:t>
            </a:r>
          </a:p>
          <a:p>
            <a:pPr marL="0"/>
            <a:r>
              <a:rPr lang="en-US" dirty="0"/>
              <a:t>University of Pittsburgh School of Medicine</a:t>
            </a:r>
          </a:p>
          <a:p>
            <a:pPr marL="0"/>
            <a:r>
              <a:rPr lang="en-US" dirty="0"/>
              <a:t>Pittsburgh, PA</a:t>
            </a:r>
          </a:p>
          <a:p>
            <a:pPr marL="0"/>
            <a:r>
              <a:rPr lang="en-US" dirty="0"/>
              <a:t>March 22, 2022</a:t>
            </a:r>
          </a:p>
        </p:txBody>
      </p:sp>
    </p:spTree>
    <p:extLst>
      <p:ext uri="{BB962C8B-B14F-4D97-AF65-F5344CB8AC3E}">
        <p14:creationId xmlns:p14="http://schemas.microsoft.com/office/powerpoint/2010/main" val="172837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C56D7-BA18-4203-97F8-139AD1FB0067}"/>
              </a:ext>
            </a:extLst>
          </p:cNvPr>
          <p:cNvSpPr>
            <a:spLocks noGrp="1"/>
          </p:cNvSpPr>
          <p:nvPr>
            <p:ph type="ctrTitle"/>
          </p:nvPr>
        </p:nvSpPr>
        <p:spPr/>
        <p:txBody>
          <a:bodyPr/>
          <a:lstStyle/>
          <a:p>
            <a:endParaRPr lang="en-US" dirty="0"/>
          </a:p>
        </p:txBody>
      </p:sp>
      <p:sp>
        <p:nvSpPr>
          <p:cNvPr id="5" name="Table Placeholder 4">
            <a:extLst>
              <a:ext uri="{FF2B5EF4-FFF2-40B4-BE49-F238E27FC236}">
                <a16:creationId xmlns:a16="http://schemas.microsoft.com/office/drawing/2014/main" id="{9CD51BE6-C4A6-43E7-B3DC-E51A98670DFC}"/>
              </a:ext>
            </a:extLst>
          </p:cNvPr>
          <p:cNvSpPr>
            <a:spLocks noGrp="1"/>
          </p:cNvSpPr>
          <p:nvPr>
            <p:ph type="tbl" sz="quarter" idx="10"/>
          </p:nvPr>
        </p:nvSpPr>
        <p:spPr/>
        <p:txBody>
          <a:bodyPr/>
          <a:lstStyle/>
          <a:p>
            <a:endParaRPr lang="en-US"/>
          </a:p>
        </p:txBody>
      </p:sp>
    </p:spTree>
    <p:extLst>
      <p:ext uri="{BB962C8B-B14F-4D97-AF65-F5344CB8AC3E}">
        <p14:creationId xmlns:p14="http://schemas.microsoft.com/office/powerpoint/2010/main" val="1777437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28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67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D00CAFA-2568-C2BE-AA9A-AAC146CE0449}"/>
              </a:ext>
            </a:extLst>
          </p:cNvPr>
          <p:cNvSpPr txBox="1">
            <a:spLocks/>
          </p:cNvSpPr>
          <p:nvPr/>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Timeline</a:t>
            </a:r>
            <a:endParaRPr lang="en-US" dirty="0"/>
          </a:p>
        </p:txBody>
      </p:sp>
      <p:sp>
        <p:nvSpPr>
          <p:cNvPr id="3" name="Google Shape;391;p38">
            <a:extLst>
              <a:ext uri="{FF2B5EF4-FFF2-40B4-BE49-F238E27FC236}">
                <a16:creationId xmlns:a16="http://schemas.microsoft.com/office/drawing/2014/main" id="{291EDE53-9996-42F8-9B22-61374EEBF04F}"/>
              </a:ext>
            </a:extLst>
          </p:cNvPr>
          <p:cNvSpPr txBox="1"/>
          <p:nvPr/>
        </p:nvSpPr>
        <p:spPr>
          <a:xfrm>
            <a:off x="788406" y="831851"/>
            <a:ext cx="1117500" cy="12128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JAN</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4" name="Google Shape;393;p38">
            <a:extLst>
              <a:ext uri="{FF2B5EF4-FFF2-40B4-BE49-F238E27FC236}">
                <a16:creationId xmlns:a16="http://schemas.microsoft.com/office/drawing/2014/main" id="{3A49EB5F-31D1-D931-4E76-58C2338724D4}"/>
              </a:ext>
            </a:extLst>
          </p:cNvPr>
          <p:cNvSpPr txBox="1"/>
          <p:nvPr/>
        </p:nvSpPr>
        <p:spPr>
          <a:xfrm>
            <a:off x="1971524"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MAR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5" name="Google Shape;395;p38">
            <a:extLst>
              <a:ext uri="{FF2B5EF4-FFF2-40B4-BE49-F238E27FC236}">
                <a16:creationId xmlns:a16="http://schemas.microsoft.com/office/drawing/2014/main" id="{A7DEE18D-89B5-A6EF-E0C0-1741D6D7E23D}"/>
              </a:ext>
            </a:extLst>
          </p:cNvPr>
          <p:cNvSpPr txBox="1"/>
          <p:nvPr/>
        </p:nvSpPr>
        <p:spPr>
          <a:xfrm>
            <a:off x="3154642"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MAY</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6" name="Google Shape;397;p38">
            <a:extLst>
              <a:ext uri="{FF2B5EF4-FFF2-40B4-BE49-F238E27FC236}">
                <a16:creationId xmlns:a16="http://schemas.microsoft.com/office/drawing/2014/main" id="{5BA71C3B-9B2C-E5DE-5AC0-15135A9F9302}"/>
              </a:ext>
            </a:extLst>
          </p:cNvPr>
          <p:cNvSpPr txBox="1"/>
          <p:nvPr/>
        </p:nvSpPr>
        <p:spPr>
          <a:xfrm>
            <a:off x="4337761"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JUL</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 name="Google Shape;399;p38">
            <a:extLst>
              <a:ext uri="{FF2B5EF4-FFF2-40B4-BE49-F238E27FC236}">
                <a16:creationId xmlns:a16="http://schemas.microsoft.com/office/drawing/2014/main" id="{060ADA7E-474B-49AB-34FE-BA6CF847CAC4}"/>
              </a:ext>
            </a:extLst>
          </p:cNvPr>
          <p:cNvSpPr txBox="1"/>
          <p:nvPr/>
        </p:nvSpPr>
        <p:spPr>
          <a:xfrm>
            <a:off x="5520879"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SEP</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8" name="Google Shape;401;p38">
            <a:extLst>
              <a:ext uri="{FF2B5EF4-FFF2-40B4-BE49-F238E27FC236}">
                <a16:creationId xmlns:a16="http://schemas.microsoft.com/office/drawing/2014/main" id="{79617302-62EF-6EAB-E3C8-F30C20ADB35F}"/>
              </a:ext>
            </a:extLst>
          </p:cNvPr>
          <p:cNvSpPr txBox="1"/>
          <p:nvPr/>
        </p:nvSpPr>
        <p:spPr>
          <a:xfrm>
            <a:off x="6703997"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NOV</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9" name="Google Shape;403;p38">
            <a:extLst>
              <a:ext uri="{FF2B5EF4-FFF2-40B4-BE49-F238E27FC236}">
                <a16:creationId xmlns:a16="http://schemas.microsoft.com/office/drawing/2014/main" id="{559458E4-0A99-A630-1121-D9EDF1DC796C}"/>
              </a:ext>
            </a:extLst>
          </p:cNvPr>
          <p:cNvSpPr txBox="1"/>
          <p:nvPr/>
        </p:nvSpPr>
        <p:spPr>
          <a:xfrm>
            <a:off x="137745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FEB</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0" name="Google Shape;405;p38">
            <a:extLst>
              <a:ext uri="{FF2B5EF4-FFF2-40B4-BE49-F238E27FC236}">
                <a16:creationId xmlns:a16="http://schemas.microsoft.com/office/drawing/2014/main" id="{4DA55F05-BF1B-5A88-5A32-7CD995036114}"/>
              </a:ext>
            </a:extLst>
          </p:cNvPr>
          <p:cNvSpPr txBox="1"/>
          <p:nvPr/>
        </p:nvSpPr>
        <p:spPr>
          <a:xfrm>
            <a:off x="2567415"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APR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1" name="Google Shape;407;p38">
            <a:extLst>
              <a:ext uri="{FF2B5EF4-FFF2-40B4-BE49-F238E27FC236}">
                <a16:creationId xmlns:a16="http://schemas.microsoft.com/office/drawing/2014/main" id="{1E6CEEF9-3ABD-FEDC-DB3E-FBFE47EC08C1}"/>
              </a:ext>
            </a:extLst>
          </p:cNvPr>
          <p:cNvSpPr txBox="1"/>
          <p:nvPr/>
        </p:nvSpPr>
        <p:spPr>
          <a:xfrm>
            <a:off x="3757379"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JUN</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2" name="Google Shape;409;p38">
            <a:extLst>
              <a:ext uri="{FF2B5EF4-FFF2-40B4-BE49-F238E27FC236}">
                <a16:creationId xmlns:a16="http://schemas.microsoft.com/office/drawing/2014/main" id="{C79F6C94-B4AC-3450-6A8E-75EF63B61946}"/>
              </a:ext>
            </a:extLst>
          </p:cNvPr>
          <p:cNvSpPr txBox="1"/>
          <p:nvPr/>
        </p:nvSpPr>
        <p:spPr>
          <a:xfrm>
            <a:off x="4932217"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AUG</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3" name="Google Shape;411;p38">
            <a:extLst>
              <a:ext uri="{FF2B5EF4-FFF2-40B4-BE49-F238E27FC236}">
                <a16:creationId xmlns:a16="http://schemas.microsoft.com/office/drawing/2014/main" id="{B1DEB3BE-BA4C-7A32-DEE3-7EF38C0BA629}"/>
              </a:ext>
            </a:extLst>
          </p:cNvPr>
          <p:cNvSpPr txBox="1"/>
          <p:nvPr/>
        </p:nvSpPr>
        <p:spPr>
          <a:xfrm>
            <a:off x="612218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da-DK"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OCT</a:t>
            </a:r>
          </a:p>
          <a:p>
            <a:pPr marL="0" marR="0" lvl="0" indent="0" algn="l" rtl="0">
              <a:lnSpc>
                <a:spcPct val="100000"/>
              </a:lnSpc>
              <a:spcBef>
                <a:spcPts val="0"/>
              </a:spcBef>
              <a:spcAft>
                <a:spcPts val="0"/>
              </a:spcAft>
              <a:buNone/>
            </a:pPr>
            <a:r>
              <a:rPr lang="da-DK"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4" name="Google Shape;413;p38">
            <a:extLst>
              <a:ext uri="{FF2B5EF4-FFF2-40B4-BE49-F238E27FC236}">
                <a16:creationId xmlns:a16="http://schemas.microsoft.com/office/drawing/2014/main" id="{A8700256-C3BB-5F09-A556-0F74C7AB6571}"/>
              </a:ext>
            </a:extLst>
          </p:cNvPr>
          <p:cNvSpPr txBox="1"/>
          <p:nvPr/>
        </p:nvSpPr>
        <p:spPr>
          <a:xfrm>
            <a:off x="7300112" y="3683000"/>
            <a:ext cx="925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DEC</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3383087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7D363E6-1776-B0B1-D92B-8E2347223ED9}"/>
              </a:ext>
            </a:extLst>
          </p:cNvPr>
          <p:cNvSpPr txBox="1">
            <a:spLocks/>
          </p:cNvSpPr>
          <p:nvPr/>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Roadmap</a:t>
            </a:r>
            <a:endParaRPr lang="en-US" dirty="0"/>
          </a:p>
        </p:txBody>
      </p:sp>
      <p:grpSp>
        <p:nvGrpSpPr>
          <p:cNvPr id="3" name="Google Shape;422;p39">
            <a:extLst>
              <a:ext uri="{FF2B5EF4-FFF2-40B4-BE49-F238E27FC236}">
                <a16:creationId xmlns:a16="http://schemas.microsoft.com/office/drawing/2014/main" id="{F2F2B540-ABD2-7E26-C9CC-FE5CE0624932}"/>
              </a:ext>
            </a:extLst>
          </p:cNvPr>
          <p:cNvGrpSpPr/>
          <p:nvPr/>
        </p:nvGrpSpPr>
        <p:grpSpPr>
          <a:xfrm>
            <a:off x="1786338" y="1478292"/>
            <a:ext cx="473400" cy="473400"/>
            <a:chOff x="1786339" y="1703401"/>
            <a:chExt cx="473400" cy="473400"/>
          </a:xfrm>
        </p:grpSpPr>
        <p:sp>
          <p:nvSpPr>
            <p:cNvPr id="4" name="Google Shape;423;p39">
              <a:extLst>
                <a:ext uri="{FF2B5EF4-FFF2-40B4-BE49-F238E27FC236}">
                  <a16:creationId xmlns:a16="http://schemas.microsoft.com/office/drawing/2014/main" id="{650AAECF-F6B0-E035-A481-2363A6BCB1BC}"/>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5" name="Google Shape;424;p39">
              <a:extLst>
                <a:ext uri="{FF2B5EF4-FFF2-40B4-BE49-F238E27FC236}">
                  <a16:creationId xmlns:a16="http://schemas.microsoft.com/office/drawing/2014/main" id="{1BF3DC1F-4DEB-57C8-8EAE-2DDAB387513F}"/>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1</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 name="Google Shape;425;p39">
            <a:extLst>
              <a:ext uri="{FF2B5EF4-FFF2-40B4-BE49-F238E27FC236}">
                <a16:creationId xmlns:a16="http://schemas.microsoft.com/office/drawing/2014/main" id="{9981D1C3-010F-3B73-A2F9-34048C2D5D71}"/>
              </a:ext>
            </a:extLst>
          </p:cNvPr>
          <p:cNvGrpSpPr/>
          <p:nvPr/>
        </p:nvGrpSpPr>
        <p:grpSpPr>
          <a:xfrm>
            <a:off x="3814413" y="1478292"/>
            <a:ext cx="473400" cy="473400"/>
            <a:chOff x="3814414" y="1703401"/>
            <a:chExt cx="473400" cy="473400"/>
          </a:xfrm>
          <a:solidFill>
            <a:srgbClr val="AC0C5C"/>
          </a:solidFill>
        </p:grpSpPr>
        <p:sp>
          <p:nvSpPr>
            <p:cNvPr id="7" name="Google Shape;426;p39">
              <a:extLst>
                <a:ext uri="{FF2B5EF4-FFF2-40B4-BE49-F238E27FC236}">
                  <a16:creationId xmlns:a16="http://schemas.microsoft.com/office/drawing/2014/main" id="{9EEBEF8E-4268-943A-28AB-2C784705294A}"/>
                </a:ext>
              </a:extLst>
            </p:cNvPr>
            <p:cNvSpPr/>
            <p:nvPr/>
          </p:nvSpPr>
          <p:spPr>
            <a:xfrm rot="8100000">
              <a:off x="3883742"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8" name="Google Shape;427;p39">
              <a:extLst>
                <a:ext uri="{FF2B5EF4-FFF2-40B4-BE49-F238E27FC236}">
                  <a16:creationId xmlns:a16="http://schemas.microsoft.com/office/drawing/2014/main" id="{71C2277C-5792-5A38-1EF1-ACC06B63E14A}"/>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3</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9" name="Google Shape;428;p39">
            <a:extLst>
              <a:ext uri="{FF2B5EF4-FFF2-40B4-BE49-F238E27FC236}">
                <a16:creationId xmlns:a16="http://schemas.microsoft.com/office/drawing/2014/main" id="{B2D116E6-0A5C-ED8B-5B0A-0CF408D66072}"/>
              </a:ext>
            </a:extLst>
          </p:cNvPr>
          <p:cNvGrpSpPr/>
          <p:nvPr/>
        </p:nvGrpSpPr>
        <p:grpSpPr>
          <a:xfrm>
            <a:off x="5842488" y="1478292"/>
            <a:ext cx="473400" cy="473400"/>
            <a:chOff x="5842489" y="1703401"/>
            <a:chExt cx="473400" cy="473400"/>
          </a:xfrm>
          <a:solidFill>
            <a:srgbClr val="D14B92"/>
          </a:solidFill>
        </p:grpSpPr>
        <p:sp>
          <p:nvSpPr>
            <p:cNvPr id="10" name="Google Shape;429;p39">
              <a:extLst>
                <a:ext uri="{FF2B5EF4-FFF2-40B4-BE49-F238E27FC236}">
                  <a16:creationId xmlns:a16="http://schemas.microsoft.com/office/drawing/2014/main" id="{BD9AFA62-343B-F63E-E24A-788546E6C60A}"/>
                </a:ext>
              </a:extLst>
            </p:cNvPr>
            <p:cNvSpPr/>
            <p:nvPr/>
          </p:nvSpPr>
          <p:spPr>
            <a:xfrm rot="8100000">
              <a:off x="5911817"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Tahoma" panose="020B0604030504040204" pitchFamily="34" charset="0"/>
                <a:cs typeface="Tahoma" panose="020B0604030504040204" pitchFamily="34" charset="0"/>
                <a:sym typeface="Fira Sans"/>
              </a:endParaRPr>
            </a:p>
          </p:txBody>
        </p:sp>
        <p:sp>
          <p:nvSpPr>
            <p:cNvPr id="11" name="Google Shape;430;p39">
              <a:extLst>
                <a:ext uri="{FF2B5EF4-FFF2-40B4-BE49-F238E27FC236}">
                  <a16:creationId xmlns:a16="http://schemas.microsoft.com/office/drawing/2014/main" id="{E7E514DA-F2C4-A2E0-306D-BA8E47F4E47B}"/>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5</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2" name="Google Shape;431;p39">
            <a:extLst>
              <a:ext uri="{FF2B5EF4-FFF2-40B4-BE49-F238E27FC236}">
                <a16:creationId xmlns:a16="http://schemas.microsoft.com/office/drawing/2014/main" id="{13FB2EE4-0B22-2E52-93B4-D0ACE378993A}"/>
              </a:ext>
            </a:extLst>
          </p:cNvPr>
          <p:cNvGrpSpPr/>
          <p:nvPr/>
        </p:nvGrpSpPr>
        <p:grpSpPr>
          <a:xfrm>
            <a:off x="6880813" y="3351191"/>
            <a:ext cx="473400" cy="473400"/>
            <a:chOff x="6880814" y="3576300"/>
            <a:chExt cx="473400" cy="473400"/>
          </a:xfrm>
          <a:solidFill>
            <a:srgbClr val="FC6CAA"/>
          </a:solidFill>
        </p:grpSpPr>
        <p:sp>
          <p:nvSpPr>
            <p:cNvPr id="13" name="Google Shape;432;p39">
              <a:extLst>
                <a:ext uri="{FF2B5EF4-FFF2-40B4-BE49-F238E27FC236}">
                  <a16:creationId xmlns:a16="http://schemas.microsoft.com/office/drawing/2014/main" id="{D8014A8C-873D-A8E1-FE6E-61AC92C6E729}"/>
                </a:ext>
              </a:extLst>
            </p:cNvPr>
            <p:cNvSpPr/>
            <p:nvPr/>
          </p:nvSpPr>
          <p:spPr>
            <a:xfrm rot="-2700000">
              <a:off x="695014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14" name="Google Shape;433;p39">
              <a:extLst>
                <a:ext uri="{FF2B5EF4-FFF2-40B4-BE49-F238E27FC236}">
                  <a16:creationId xmlns:a16="http://schemas.microsoft.com/office/drawing/2014/main" id="{CBA05F1F-7C6E-F05A-88F9-41DB17B775CC}"/>
                </a:ext>
              </a:extLst>
            </p:cNvPr>
            <p:cNvSpPr/>
            <p:nvPr/>
          </p:nvSpPr>
          <p:spPr>
            <a:xfrm flipH="1">
              <a:off x="705046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6</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5" name="Google Shape;434;p39">
            <a:extLst>
              <a:ext uri="{FF2B5EF4-FFF2-40B4-BE49-F238E27FC236}">
                <a16:creationId xmlns:a16="http://schemas.microsoft.com/office/drawing/2014/main" id="{0AE1B2E3-A1B7-18EB-DAD0-15F690EF3A19}"/>
              </a:ext>
            </a:extLst>
          </p:cNvPr>
          <p:cNvGrpSpPr/>
          <p:nvPr/>
        </p:nvGrpSpPr>
        <p:grpSpPr>
          <a:xfrm>
            <a:off x="4852738" y="3351191"/>
            <a:ext cx="473400" cy="473400"/>
            <a:chOff x="4852739" y="3576300"/>
            <a:chExt cx="473400" cy="473400"/>
          </a:xfrm>
          <a:solidFill>
            <a:srgbClr val="C7284F"/>
          </a:solidFill>
        </p:grpSpPr>
        <p:sp>
          <p:nvSpPr>
            <p:cNvPr id="16" name="Google Shape;435;p39">
              <a:extLst>
                <a:ext uri="{FF2B5EF4-FFF2-40B4-BE49-F238E27FC236}">
                  <a16:creationId xmlns:a16="http://schemas.microsoft.com/office/drawing/2014/main" id="{3CFC6B21-9A6D-FAAA-F1E5-B1A9C2847F97}"/>
                </a:ext>
              </a:extLst>
            </p:cNvPr>
            <p:cNvSpPr/>
            <p:nvPr/>
          </p:nvSpPr>
          <p:spPr>
            <a:xfrm rot="-2700000">
              <a:off x="4922067"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17" name="Google Shape;436;p39">
              <a:extLst>
                <a:ext uri="{FF2B5EF4-FFF2-40B4-BE49-F238E27FC236}">
                  <a16:creationId xmlns:a16="http://schemas.microsoft.com/office/drawing/2014/main" id="{B3DFB737-D6A8-FA3D-A9CE-1182F19100E2}"/>
                </a:ext>
              </a:extLst>
            </p:cNvPr>
            <p:cNvSpPr/>
            <p:nvPr/>
          </p:nvSpPr>
          <p:spPr>
            <a:xfrm flipH="1">
              <a:off x="5022389"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4</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8" name="Google Shape;437;p39">
            <a:extLst>
              <a:ext uri="{FF2B5EF4-FFF2-40B4-BE49-F238E27FC236}">
                <a16:creationId xmlns:a16="http://schemas.microsoft.com/office/drawing/2014/main" id="{B0817CED-AD5E-A973-AB11-5967BDA748B0}"/>
              </a:ext>
            </a:extLst>
          </p:cNvPr>
          <p:cNvGrpSpPr/>
          <p:nvPr/>
        </p:nvGrpSpPr>
        <p:grpSpPr>
          <a:xfrm>
            <a:off x="2824663" y="3351191"/>
            <a:ext cx="473400" cy="473400"/>
            <a:chOff x="2824664" y="3576300"/>
            <a:chExt cx="473400" cy="473400"/>
          </a:xfrm>
          <a:solidFill>
            <a:srgbClr val="563E82"/>
          </a:solidFill>
        </p:grpSpPr>
        <p:sp>
          <p:nvSpPr>
            <p:cNvPr id="19" name="Google Shape;438;p39">
              <a:extLst>
                <a:ext uri="{FF2B5EF4-FFF2-40B4-BE49-F238E27FC236}">
                  <a16:creationId xmlns:a16="http://schemas.microsoft.com/office/drawing/2014/main" id="{D4FDE6FD-3112-8B8A-628E-A0788DB3E084}"/>
                </a:ext>
              </a:extLst>
            </p:cNvPr>
            <p:cNvSpPr/>
            <p:nvPr/>
          </p:nvSpPr>
          <p:spPr>
            <a:xfrm rot="-2700000">
              <a:off x="289399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20" name="Google Shape;439;p39">
              <a:extLst>
                <a:ext uri="{FF2B5EF4-FFF2-40B4-BE49-F238E27FC236}">
                  <a16:creationId xmlns:a16="http://schemas.microsoft.com/office/drawing/2014/main" id="{D73890BD-ABC5-AB9B-C608-6E478CDED38B}"/>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2</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sp>
        <p:nvSpPr>
          <p:cNvPr id="21" name="Google Shape;440;p39">
            <a:extLst>
              <a:ext uri="{FF2B5EF4-FFF2-40B4-BE49-F238E27FC236}">
                <a16:creationId xmlns:a16="http://schemas.microsoft.com/office/drawing/2014/main" id="{F9CD9C2E-1115-A12F-952E-7C497C8B7118}"/>
              </a:ext>
            </a:extLst>
          </p:cNvPr>
          <p:cNvSpPr txBox="1"/>
          <p:nvPr/>
        </p:nvSpPr>
        <p:spPr>
          <a:xfrm>
            <a:off x="1169453" y="924002"/>
            <a:ext cx="180941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2" name="Google Shape;441;p39">
            <a:extLst>
              <a:ext uri="{FF2B5EF4-FFF2-40B4-BE49-F238E27FC236}">
                <a16:creationId xmlns:a16="http://schemas.microsoft.com/office/drawing/2014/main" id="{1916954A-416B-03EB-A66B-5DEDE6EE237D}"/>
              </a:ext>
            </a:extLst>
          </p:cNvPr>
          <p:cNvSpPr txBox="1"/>
          <p:nvPr/>
        </p:nvSpPr>
        <p:spPr>
          <a:xfrm>
            <a:off x="3161021" y="937942"/>
            <a:ext cx="17155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3" name="Google Shape;442;p39">
            <a:extLst>
              <a:ext uri="{FF2B5EF4-FFF2-40B4-BE49-F238E27FC236}">
                <a16:creationId xmlns:a16="http://schemas.microsoft.com/office/drawing/2014/main" id="{841CB28B-4BE1-BFAA-D670-0FF0A0482F70}"/>
              </a:ext>
            </a:extLst>
          </p:cNvPr>
          <p:cNvSpPr txBox="1"/>
          <p:nvPr/>
        </p:nvSpPr>
        <p:spPr>
          <a:xfrm>
            <a:off x="5187211" y="930991"/>
            <a:ext cx="186385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4" name="Google Shape;443;p39">
            <a:extLst>
              <a:ext uri="{FF2B5EF4-FFF2-40B4-BE49-F238E27FC236}">
                <a16:creationId xmlns:a16="http://schemas.microsoft.com/office/drawing/2014/main" id="{A8942AEC-D829-97D1-8056-582370E898B2}"/>
              </a:ext>
            </a:extLst>
          </p:cNvPr>
          <p:cNvSpPr txBox="1"/>
          <p:nvPr/>
        </p:nvSpPr>
        <p:spPr>
          <a:xfrm>
            <a:off x="2155263" y="3838491"/>
            <a:ext cx="18288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5" name="Google Shape;444;p39">
            <a:extLst>
              <a:ext uri="{FF2B5EF4-FFF2-40B4-BE49-F238E27FC236}">
                <a16:creationId xmlns:a16="http://schemas.microsoft.com/office/drawing/2014/main" id="{162CBD1F-E470-90D8-8803-7C2D731CBAF3}"/>
              </a:ext>
            </a:extLst>
          </p:cNvPr>
          <p:cNvSpPr txBox="1"/>
          <p:nvPr/>
        </p:nvSpPr>
        <p:spPr>
          <a:xfrm>
            <a:off x="4187990" y="3838491"/>
            <a:ext cx="1824148"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6" name="Google Shape;445;p39">
            <a:extLst>
              <a:ext uri="{FF2B5EF4-FFF2-40B4-BE49-F238E27FC236}">
                <a16:creationId xmlns:a16="http://schemas.microsoft.com/office/drawing/2014/main" id="{C48D8DD2-AD90-C6B5-CA33-31BE4CFE5F59}"/>
              </a:ext>
            </a:extLst>
          </p:cNvPr>
          <p:cNvSpPr txBox="1"/>
          <p:nvPr/>
        </p:nvSpPr>
        <p:spPr>
          <a:xfrm>
            <a:off x="6263739" y="3838491"/>
            <a:ext cx="1746835"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a:t>
            </a:r>
          </a:p>
        </p:txBody>
      </p:sp>
    </p:spTree>
    <p:extLst>
      <p:ext uri="{BB962C8B-B14F-4D97-AF65-F5344CB8AC3E}">
        <p14:creationId xmlns:p14="http://schemas.microsoft.com/office/powerpoint/2010/main" val="124505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612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072F8-94BC-008E-C115-946E16BE7A70}"/>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350265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D50B-2E84-4282-8359-5B4D5181DC33}"/>
              </a:ext>
            </a:extLst>
          </p:cNvPr>
          <p:cNvSpPr>
            <a:spLocks noGrp="1"/>
          </p:cNvSpPr>
          <p:nvPr>
            <p:ph type="ctrTitle"/>
          </p:nvPr>
        </p:nvSpPr>
        <p:spPr/>
        <p:txBody>
          <a:bodyPr/>
          <a:lstStyle/>
          <a:p>
            <a:r>
              <a:rPr lang="en-US" dirty="0"/>
              <a:t>Alternate cover slide if adding your institution’s logo. Avoid &gt;3 rows or font will be hard to read</a:t>
            </a:r>
          </a:p>
        </p:txBody>
      </p:sp>
      <p:sp>
        <p:nvSpPr>
          <p:cNvPr id="3" name="Subtitle 2">
            <a:extLst>
              <a:ext uri="{FF2B5EF4-FFF2-40B4-BE49-F238E27FC236}">
                <a16:creationId xmlns:a16="http://schemas.microsoft.com/office/drawing/2014/main" id="{E74D1694-B338-41A9-895B-5C1D7E5DDAD9}"/>
              </a:ext>
            </a:extLst>
          </p:cNvPr>
          <p:cNvSpPr>
            <a:spLocks noGrp="1"/>
          </p:cNvSpPr>
          <p:nvPr>
            <p:ph type="subTitle" idx="1"/>
          </p:nvPr>
        </p:nvSpPr>
        <p:spPr/>
        <p:txBody>
          <a:bodyPr/>
          <a:lstStyle/>
          <a:p>
            <a:pPr marL="0"/>
            <a:r>
              <a:rPr lang="en-US" dirty="0"/>
              <a:t>Sharon Hillier</a:t>
            </a:r>
          </a:p>
          <a:p>
            <a:pPr marL="0"/>
            <a:r>
              <a:rPr lang="en-US" dirty="0"/>
              <a:t>University of Pittsburgh School of Medicine</a:t>
            </a:r>
          </a:p>
          <a:p>
            <a:pPr marL="0"/>
            <a:r>
              <a:rPr lang="en-US" dirty="0"/>
              <a:t>Pittsburgh, PA</a:t>
            </a:r>
          </a:p>
          <a:p>
            <a:pPr marL="0"/>
            <a:r>
              <a:rPr lang="en-US" dirty="0"/>
              <a:t>March 22, 2022</a:t>
            </a:r>
          </a:p>
          <a:p>
            <a:endParaRPr lang="en-US" dirty="0"/>
          </a:p>
        </p:txBody>
      </p:sp>
    </p:spTree>
    <p:extLst>
      <p:ext uri="{BB962C8B-B14F-4D97-AF65-F5344CB8AC3E}">
        <p14:creationId xmlns:p14="http://schemas.microsoft.com/office/powerpoint/2010/main" val="256740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9A1A7B-8D3D-4D11-B439-F18FCA833FC1}"/>
              </a:ext>
            </a:extLst>
          </p:cNvPr>
          <p:cNvSpPr>
            <a:spLocks noGrp="1"/>
          </p:cNvSpPr>
          <p:nvPr>
            <p:ph type="ctrTitle"/>
          </p:nvPr>
        </p:nvSpPr>
        <p:spPr/>
        <p:txBody>
          <a:bodyPr/>
          <a:lstStyle/>
          <a:p>
            <a:endParaRPr lang="en-US" dirty="0"/>
          </a:p>
        </p:txBody>
      </p:sp>
      <p:sp>
        <p:nvSpPr>
          <p:cNvPr id="9" name="Text Placeholder 8">
            <a:extLst>
              <a:ext uri="{FF2B5EF4-FFF2-40B4-BE49-F238E27FC236}">
                <a16:creationId xmlns:a16="http://schemas.microsoft.com/office/drawing/2014/main" id="{90A7B0B2-1E93-4E8D-90C7-72679C5E2931}"/>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98078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DEE073-8234-4951-8FCB-AB798A250375}"/>
              </a:ext>
            </a:extLst>
          </p:cNvPr>
          <p:cNvSpPr>
            <a:spLocks noGrp="1"/>
          </p:cNvSpPr>
          <p:nvPr>
            <p:ph type="ctrTitle"/>
          </p:nvPr>
        </p:nvSpPr>
        <p:spPr/>
        <p:txBody>
          <a:bodyPr/>
          <a:lstStyle/>
          <a:p>
            <a:endParaRPr lang="en-US" dirty="0"/>
          </a:p>
        </p:txBody>
      </p:sp>
      <p:sp>
        <p:nvSpPr>
          <p:cNvPr id="7" name="Text Placeholder 6">
            <a:extLst>
              <a:ext uri="{FF2B5EF4-FFF2-40B4-BE49-F238E27FC236}">
                <a16:creationId xmlns:a16="http://schemas.microsoft.com/office/drawing/2014/main" id="{07C8B8C7-C970-40F6-BC85-B317B866FD9F}"/>
              </a:ext>
            </a:extLst>
          </p:cNvPr>
          <p:cNvSpPr>
            <a:spLocks noGrp="1"/>
          </p:cNvSpPr>
          <p:nvPr>
            <p:ph type="body" sz="quarter" idx="10"/>
          </p:nvPr>
        </p:nvSpPr>
        <p:spPr/>
        <p:txBody>
          <a:bodyPr/>
          <a:lstStyle/>
          <a:p>
            <a:endParaRPr lang="en-US" dirty="0"/>
          </a:p>
        </p:txBody>
      </p:sp>
      <p:sp>
        <p:nvSpPr>
          <p:cNvPr id="8" name="Text Placeholder 7">
            <a:extLst>
              <a:ext uri="{FF2B5EF4-FFF2-40B4-BE49-F238E27FC236}">
                <a16:creationId xmlns:a16="http://schemas.microsoft.com/office/drawing/2014/main" id="{C23FDEBC-1D6D-4541-B763-8C55A887C68E}"/>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50947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C5AC8A-9D8C-40F5-8E57-D38536BA4C46}"/>
              </a:ext>
            </a:extLst>
          </p:cNvPr>
          <p:cNvSpPr>
            <a:spLocks noGrp="1"/>
          </p:cNvSpPr>
          <p:nvPr>
            <p:ph type="ctrTitle"/>
          </p:nvPr>
        </p:nvSpPr>
        <p:spPr/>
        <p:txBody>
          <a:bodyPr/>
          <a:lstStyle/>
          <a:p>
            <a:endParaRPr lang="en-US" dirty="0"/>
          </a:p>
        </p:txBody>
      </p:sp>
      <p:sp>
        <p:nvSpPr>
          <p:cNvPr id="6" name="Text Placeholder 5">
            <a:extLst>
              <a:ext uri="{FF2B5EF4-FFF2-40B4-BE49-F238E27FC236}">
                <a16:creationId xmlns:a16="http://schemas.microsoft.com/office/drawing/2014/main" id="{C1867EA6-30F1-4B3A-8F40-29663AEF0B55}"/>
              </a:ext>
            </a:extLst>
          </p:cNvPr>
          <p:cNvSpPr>
            <a:spLocks noGrp="1"/>
          </p:cNvSpPr>
          <p:nvPr>
            <p:ph type="body" sz="quarter" idx="10"/>
          </p:nvPr>
        </p:nvSpPr>
        <p:spPr/>
        <p:txBody>
          <a:bodyPr/>
          <a:lstStyle/>
          <a:p>
            <a:endParaRPr lang="en-US" dirty="0"/>
          </a:p>
        </p:txBody>
      </p:sp>
      <p:sp>
        <p:nvSpPr>
          <p:cNvPr id="7" name="Text Placeholder 6">
            <a:extLst>
              <a:ext uri="{FF2B5EF4-FFF2-40B4-BE49-F238E27FC236}">
                <a16:creationId xmlns:a16="http://schemas.microsoft.com/office/drawing/2014/main" id="{37989E2A-82F8-44F6-9256-858BDE30BA16}"/>
              </a:ext>
            </a:extLst>
          </p:cNvPr>
          <p:cNvSpPr>
            <a:spLocks noGrp="1"/>
          </p:cNvSpPr>
          <p:nvPr>
            <p:ph type="body" sz="quarter" idx="11"/>
          </p:nvPr>
        </p:nvSpPr>
        <p:spPr/>
        <p:txBody>
          <a:bodyPr/>
          <a:lstStyle/>
          <a:p>
            <a:endParaRPr lang="en-US" dirty="0"/>
          </a:p>
        </p:txBody>
      </p:sp>
      <p:sp>
        <p:nvSpPr>
          <p:cNvPr id="8" name="Text Placeholder 7">
            <a:extLst>
              <a:ext uri="{FF2B5EF4-FFF2-40B4-BE49-F238E27FC236}">
                <a16:creationId xmlns:a16="http://schemas.microsoft.com/office/drawing/2014/main" id="{D9E47ED4-1F50-41BD-8E34-FAADC48DD83B}"/>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63152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CCEEAE3-C8C0-4EB6-B4E5-D71ABD98F085}"/>
              </a:ext>
            </a:extLst>
          </p:cNvPr>
          <p:cNvSpPr>
            <a:spLocks noGrp="1"/>
          </p:cNvSpPr>
          <p:nvPr>
            <p:ph type="ctrTitle"/>
          </p:nvPr>
        </p:nvSpPr>
        <p:spPr/>
        <p:txBody>
          <a:bodyPr/>
          <a:lstStyle/>
          <a:p>
            <a:endParaRPr lang="en-US" dirty="0"/>
          </a:p>
        </p:txBody>
      </p:sp>
      <p:sp>
        <p:nvSpPr>
          <p:cNvPr id="13" name="Text Placeholder 12">
            <a:extLst>
              <a:ext uri="{FF2B5EF4-FFF2-40B4-BE49-F238E27FC236}">
                <a16:creationId xmlns:a16="http://schemas.microsoft.com/office/drawing/2014/main" id="{0BC41245-0899-4533-8D54-E059F795AF9C}"/>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32821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5385CCB-D917-4D01-B183-7EA43141228E}"/>
              </a:ext>
            </a:extLst>
          </p:cNvPr>
          <p:cNvSpPr>
            <a:spLocks noGrp="1"/>
          </p:cNvSpPr>
          <p:nvPr>
            <p:ph type="ctrTitle"/>
          </p:nvPr>
        </p:nvSpPr>
        <p:spPr/>
        <p:txBody>
          <a:bodyPr/>
          <a:lstStyle/>
          <a:p>
            <a:endParaRPr lang="en-US" dirty="0"/>
          </a:p>
        </p:txBody>
      </p:sp>
      <p:sp>
        <p:nvSpPr>
          <p:cNvPr id="14" name="Text Placeholder 13">
            <a:extLst>
              <a:ext uri="{FF2B5EF4-FFF2-40B4-BE49-F238E27FC236}">
                <a16:creationId xmlns:a16="http://schemas.microsoft.com/office/drawing/2014/main" id="{0BF749FC-C516-4B2B-A388-981F3AB2F60D}"/>
              </a:ext>
            </a:extLst>
          </p:cNvPr>
          <p:cNvSpPr>
            <a:spLocks noGrp="1"/>
          </p:cNvSpPr>
          <p:nvPr>
            <p:ph type="body" sz="quarter" idx="10"/>
          </p:nvPr>
        </p:nvSpPr>
        <p:spPr/>
        <p:txBody>
          <a:bodyPr/>
          <a:lstStyle/>
          <a:p>
            <a:endParaRPr lang="en-US" dirty="0"/>
          </a:p>
        </p:txBody>
      </p:sp>
      <p:sp>
        <p:nvSpPr>
          <p:cNvPr id="15" name="Text Placeholder 14">
            <a:extLst>
              <a:ext uri="{FF2B5EF4-FFF2-40B4-BE49-F238E27FC236}">
                <a16:creationId xmlns:a16="http://schemas.microsoft.com/office/drawing/2014/main" id="{A1786C73-5F36-4D6C-9E88-50A301117123}"/>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3189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782D0A2-FAA9-4B3A-B1C9-8C581DD3AB46}"/>
              </a:ext>
            </a:extLst>
          </p:cNvPr>
          <p:cNvSpPr>
            <a:spLocks noGrp="1"/>
          </p:cNvSpPr>
          <p:nvPr>
            <p:ph type="ctrTitle"/>
          </p:nvPr>
        </p:nvSpPr>
        <p:spPr/>
        <p:txBody>
          <a:bodyPr/>
          <a:lstStyle/>
          <a:p>
            <a:endParaRPr lang="en-US" dirty="0"/>
          </a:p>
        </p:txBody>
      </p:sp>
      <p:sp>
        <p:nvSpPr>
          <p:cNvPr id="12" name="Text Placeholder 11">
            <a:extLst>
              <a:ext uri="{FF2B5EF4-FFF2-40B4-BE49-F238E27FC236}">
                <a16:creationId xmlns:a16="http://schemas.microsoft.com/office/drawing/2014/main" id="{24634159-6F82-4EF1-9221-252C2BF6B4CF}"/>
              </a:ext>
            </a:extLst>
          </p:cNvPr>
          <p:cNvSpPr>
            <a:spLocks noGrp="1"/>
          </p:cNvSpPr>
          <p:nvPr>
            <p:ph type="body" sz="quarter" idx="10"/>
          </p:nvPr>
        </p:nvSpPr>
        <p:spPr/>
        <p:txBody>
          <a:bodyPr/>
          <a:lstStyle/>
          <a:p>
            <a:endParaRPr lang="en-US" dirty="0"/>
          </a:p>
        </p:txBody>
      </p:sp>
      <p:sp>
        <p:nvSpPr>
          <p:cNvPr id="13" name="Picture Placeholder 12">
            <a:extLst>
              <a:ext uri="{FF2B5EF4-FFF2-40B4-BE49-F238E27FC236}">
                <a16:creationId xmlns:a16="http://schemas.microsoft.com/office/drawing/2014/main" id="{ED90D5DB-EB7A-477C-A6E8-DA212180B3B0}"/>
              </a:ext>
            </a:extLst>
          </p:cNvPr>
          <p:cNvSpPr>
            <a:spLocks noGrp="1"/>
          </p:cNvSpPr>
          <p:nvPr>
            <p:ph type="pic" sz="quarter" idx="11"/>
          </p:nvPr>
        </p:nvSpPr>
        <p:spPr/>
        <p:txBody>
          <a:bodyPr/>
          <a:lstStyle/>
          <a:p>
            <a:endParaRPr lang="en-US"/>
          </a:p>
        </p:txBody>
      </p:sp>
    </p:spTree>
    <p:extLst>
      <p:ext uri="{BB962C8B-B14F-4D97-AF65-F5344CB8AC3E}">
        <p14:creationId xmlns:p14="http://schemas.microsoft.com/office/powerpoint/2010/main" val="418436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E5F44D-8A56-4459-94FF-1C72978D8D19}"/>
              </a:ext>
            </a:extLst>
          </p:cNvPr>
          <p:cNvSpPr>
            <a:spLocks noGrp="1"/>
          </p:cNvSpPr>
          <p:nvPr>
            <p:ph type="ctrTitle"/>
          </p:nvPr>
        </p:nvSpPr>
        <p:spPr/>
        <p:txBody>
          <a:bodyPr/>
          <a:lstStyle/>
          <a:p>
            <a:endParaRPr lang="en-US" dirty="0"/>
          </a:p>
        </p:txBody>
      </p:sp>
      <p:sp>
        <p:nvSpPr>
          <p:cNvPr id="5" name="Chart Placeholder 4">
            <a:extLst>
              <a:ext uri="{FF2B5EF4-FFF2-40B4-BE49-F238E27FC236}">
                <a16:creationId xmlns:a16="http://schemas.microsoft.com/office/drawing/2014/main" id="{CA7B675E-6A69-47FC-9F66-289438BD6FA3}"/>
              </a:ext>
            </a:extLst>
          </p:cNvPr>
          <p:cNvSpPr>
            <a:spLocks noGrp="1"/>
          </p:cNvSpPr>
          <p:nvPr>
            <p:ph type="chart" sz="quarter" idx="10"/>
          </p:nvPr>
        </p:nvSpPr>
        <p:spPr/>
        <p:txBody>
          <a:bodyPr/>
          <a:lstStyle/>
          <a:p>
            <a:endParaRPr lang="en-US"/>
          </a:p>
        </p:txBody>
      </p:sp>
    </p:spTree>
    <p:extLst>
      <p:ext uri="{BB962C8B-B14F-4D97-AF65-F5344CB8AC3E}">
        <p14:creationId xmlns:p14="http://schemas.microsoft.com/office/powerpoint/2010/main" val="553466190"/>
      </p:ext>
    </p:extLst>
  </p:cSld>
  <p:clrMapOvr>
    <a:masterClrMapping/>
  </p:clrMapOvr>
</p:sld>
</file>

<file path=ppt/theme/theme1.xml><?xml version="1.0" encoding="utf-8"?>
<a:theme xmlns:a="http://schemas.openxmlformats.org/drawingml/2006/main" name="Alonso template">
  <a:themeElements>
    <a:clrScheme name="MATRIX">
      <a:dk1>
        <a:srgbClr val="410433"/>
      </a:dk1>
      <a:lt1>
        <a:srgbClr val="FFFFFF"/>
      </a:lt1>
      <a:dk2>
        <a:srgbClr val="9C9194"/>
      </a:dk2>
      <a:lt2>
        <a:srgbClr val="EBE7E4"/>
      </a:lt2>
      <a:accent1>
        <a:srgbClr val="441446"/>
      </a:accent1>
      <a:accent2>
        <a:srgbClr val="47376E"/>
      </a:accent2>
      <a:accent3>
        <a:srgbClr val="B22553"/>
      </a:accent3>
      <a:accent4>
        <a:srgbClr val="CC0759"/>
      </a:accent4>
      <a:accent5>
        <a:srgbClr val="B22A80"/>
      </a:accent5>
      <a:accent6>
        <a:srgbClr val="FC6CAA"/>
      </a:accent6>
      <a:hlink>
        <a:srgbClr val="E18515"/>
      </a:hlink>
      <a:folHlink>
        <a:srgbClr val="E6569D"/>
      </a:folHlink>
    </a:clrScheme>
    <a:fontScheme name="MATRIX">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7353</TotalTime>
  <Words>251</Words>
  <Application>Microsoft Office PowerPoint</Application>
  <PresentationFormat>On-screen Show (16:9)</PresentationFormat>
  <Paragraphs>48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Fira Sans</vt:lpstr>
      <vt:lpstr>Calibri</vt:lpstr>
      <vt:lpstr>Fira Sans Light</vt:lpstr>
      <vt:lpstr>Tahoma</vt:lpstr>
      <vt:lpstr>Fira Sans SemiBold</vt:lpstr>
      <vt:lpstr>Arial</vt:lpstr>
      <vt:lpstr>Alonso template</vt:lpstr>
      <vt:lpstr>Tahoma 38 size font using white color. Avoid &gt;3 rows as font will reduce. It may be hard to see.</vt:lpstr>
      <vt:lpstr>Alternate cover slide if adding your institution’s logo. Avoid &gt;3 rows or font will be hard to read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Crowe, David</dc:creator>
  <cp:lastModifiedBy>Crowe, David</cp:lastModifiedBy>
  <cp:revision>418</cp:revision>
  <dcterms:modified xsi:type="dcterms:W3CDTF">2024-03-28T21:14:56Z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2023-06-07T23:24:04Z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d9bf9ebc-d52f-4152-b5fb-214f60af3b9b</vt:lpwstr>
  </property>
  <property fmtid="{D5CDD505-2E9C-101B-9397-08002B2CF9AE}" pid="8" name="MSIP_Label_5e4b1be8-281e-475d-98b0-21c3457e5a46_ContentBits">
    <vt:lpwstr>0</vt:lpwstr>
  </property>
</Properties>
</file>