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
  </p:notesMasterIdLst>
  <p:sldIdLst>
    <p:sldId id="420" r:id="rId2"/>
  </p:sldIdLst>
  <p:sldSz cx="9144000" cy="5143500" type="screen16x9"/>
  <p:notesSz cx="6858000" cy="9144000"/>
  <p:embeddedFontLst>
    <p:embeddedFont>
      <p:font typeface="Fira Sans Light" panose="020B0403050000020004" pitchFamily="34" charset="0"/>
      <p:regular r:id="rId4"/>
      <p:bold r:id="rId5"/>
      <p:italic r:id="rId6"/>
      <p:boldItalic r:id="rId7"/>
    </p:embeddedFont>
    <p:embeddedFont>
      <p:font typeface="Fira Sans SemiBold" panose="020B06030500000200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jp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jp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jpg"/><Relationship Id="rId22" Type="http://schemas.openxmlformats.org/officeDocument/2006/relationships/image" Target="../media/image21.jpg"/><Relationship Id="rId27" Type="http://schemas.openxmlformats.org/officeDocument/2006/relationships/image" Target="../media/image2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grpSp>
        <p:nvGrpSpPr>
          <p:cNvPr id="7" name="Group 6">
            <a:extLst>
              <a:ext uri="{FF2B5EF4-FFF2-40B4-BE49-F238E27FC236}">
                <a16:creationId xmlns:a16="http://schemas.microsoft.com/office/drawing/2014/main" id="{25BB5CDF-7601-74CD-B024-C2FE0702B6FA}"/>
              </a:ext>
            </a:extLst>
          </p:cNvPr>
          <p:cNvGrpSpPr/>
          <p:nvPr userDrawn="1"/>
        </p:nvGrpSpPr>
        <p:grpSpPr>
          <a:xfrm>
            <a:off x="-63463" y="1653228"/>
            <a:ext cx="8621091" cy="3209016"/>
            <a:chOff x="-95213" y="1564328"/>
            <a:chExt cx="8621091" cy="3209016"/>
          </a:xfrm>
        </p:grpSpPr>
        <p:pic>
          <p:nvPicPr>
            <p:cNvPr id="12" name="Picture 11" descr="A logo with blue and white squares&#10;&#10;Description automatically generated">
              <a:extLst>
                <a:ext uri="{FF2B5EF4-FFF2-40B4-BE49-F238E27FC236}">
                  <a16:creationId xmlns:a16="http://schemas.microsoft.com/office/drawing/2014/main" id="{4FFEB959-98AF-C461-4C2F-1A47AECFA2B8}"/>
                </a:ext>
              </a:extLst>
            </p:cNvPr>
            <p:cNvPicPr>
              <a:picLocks noChangeAspect="1"/>
            </p:cNvPicPr>
            <p:nvPr userDrawn="1"/>
          </p:nvPicPr>
          <p:blipFill>
            <a:blip r:embed="rId2"/>
            <a:stretch>
              <a:fillRect/>
            </a:stretch>
          </p:blipFill>
          <p:spPr>
            <a:xfrm>
              <a:off x="5757304" y="1564328"/>
              <a:ext cx="1597666" cy="1022776"/>
            </a:xfrm>
            <a:prstGeom prst="rect">
              <a:avLst/>
            </a:prstGeom>
          </p:spPr>
        </p:pic>
        <p:grpSp>
          <p:nvGrpSpPr>
            <p:cNvPr id="13" name="Group 12">
              <a:extLst>
                <a:ext uri="{FF2B5EF4-FFF2-40B4-BE49-F238E27FC236}">
                  <a16:creationId xmlns:a16="http://schemas.microsoft.com/office/drawing/2014/main" id="{82408D79-CC09-E051-629B-A291546F2A48}"/>
                </a:ext>
              </a:extLst>
            </p:cNvPr>
            <p:cNvGrpSpPr/>
            <p:nvPr userDrawn="1"/>
          </p:nvGrpSpPr>
          <p:grpSpPr>
            <a:xfrm>
              <a:off x="-95213" y="1730269"/>
              <a:ext cx="8621091" cy="3043075"/>
              <a:chOff x="-95213" y="1730269"/>
              <a:chExt cx="8621091" cy="3043075"/>
            </a:xfrm>
          </p:grpSpPr>
          <p:pic>
            <p:nvPicPr>
              <p:cNvPr id="14" name="Picture 13" descr="A logo with a black background&#10;&#10;Description automatically generated">
                <a:extLst>
                  <a:ext uri="{FF2B5EF4-FFF2-40B4-BE49-F238E27FC236}">
                    <a16:creationId xmlns:a16="http://schemas.microsoft.com/office/drawing/2014/main" id="{1BD775BB-5434-1499-28E8-639B4B1C1D7C}"/>
                  </a:ext>
                </a:extLst>
              </p:cNvPr>
              <p:cNvPicPr>
                <a:picLocks noChangeAspect="1"/>
              </p:cNvPicPr>
              <p:nvPr userDrawn="1"/>
            </p:nvPicPr>
            <p:blipFill>
              <a:blip r:embed="rId3"/>
              <a:stretch>
                <a:fillRect/>
              </a:stretch>
            </p:blipFill>
            <p:spPr>
              <a:xfrm>
                <a:off x="1721267" y="1730269"/>
                <a:ext cx="1939312" cy="754393"/>
              </a:xfrm>
              <a:prstGeom prst="rect">
                <a:avLst/>
              </a:prstGeom>
            </p:spPr>
          </p:pic>
          <p:pic>
            <p:nvPicPr>
              <p:cNvPr id="15" name="Picture 14" descr="A red ribbon with black text&#10;&#10;Description automatically generated">
                <a:extLst>
                  <a:ext uri="{FF2B5EF4-FFF2-40B4-BE49-F238E27FC236}">
                    <a16:creationId xmlns:a16="http://schemas.microsoft.com/office/drawing/2014/main" id="{CBF3C3F2-FF65-1C86-94C6-6BF7913D3B08}"/>
                  </a:ext>
                </a:extLst>
              </p:cNvPr>
              <p:cNvPicPr>
                <a:picLocks noChangeAspect="1"/>
              </p:cNvPicPr>
              <p:nvPr userDrawn="1"/>
            </p:nvPicPr>
            <p:blipFill rotWithShape="1">
              <a:blip r:embed="rId4"/>
              <a:srcRect t="25163" b="25888"/>
              <a:stretch/>
            </p:blipFill>
            <p:spPr>
              <a:xfrm>
                <a:off x="1334105" y="4114742"/>
                <a:ext cx="1719357" cy="593199"/>
              </a:xfrm>
              <a:prstGeom prst="rect">
                <a:avLst/>
              </a:prstGeom>
            </p:spPr>
          </p:pic>
          <p:pic>
            <p:nvPicPr>
              <p:cNvPr id="17" name="Picture 16" descr="A purple letter w with white text&#10;&#10;Description automatically generated">
                <a:extLst>
                  <a:ext uri="{FF2B5EF4-FFF2-40B4-BE49-F238E27FC236}">
                    <a16:creationId xmlns:a16="http://schemas.microsoft.com/office/drawing/2014/main" id="{6A4A7E9F-FB95-82B5-256D-A583876D3E01}"/>
                  </a:ext>
                </a:extLst>
              </p:cNvPr>
              <p:cNvPicPr>
                <a:picLocks noChangeAspect="1"/>
              </p:cNvPicPr>
              <p:nvPr userDrawn="1"/>
            </p:nvPicPr>
            <p:blipFill>
              <a:blip r:embed="rId5"/>
              <a:stretch>
                <a:fillRect/>
              </a:stretch>
            </p:blipFill>
            <p:spPr>
              <a:xfrm>
                <a:off x="3984429" y="1921713"/>
                <a:ext cx="1451170" cy="358806"/>
              </a:xfrm>
              <a:prstGeom prst="rect">
                <a:avLst/>
              </a:prstGeom>
            </p:spPr>
          </p:pic>
          <p:pic>
            <p:nvPicPr>
              <p:cNvPr id="20" name="Picture 19" descr="A red ribbon with black text&#10;&#10;Description automatically generated">
                <a:extLst>
                  <a:ext uri="{FF2B5EF4-FFF2-40B4-BE49-F238E27FC236}">
                    <a16:creationId xmlns:a16="http://schemas.microsoft.com/office/drawing/2014/main" id="{39B355CF-4A77-81C3-DB26-2A919279AA5D}"/>
                  </a:ext>
                </a:extLst>
              </p:cNvPr>
              <p:cNvPicPr>
                <a:picLocks noChangeAspect="1"/>
              </p:cNvPicPr>
              <p:nvPr userDrawn="1"/>
            </p:nvPicPr>
            <p:blipFill>
              <a:blip r:embed="rId6"/>
              <a:stretch>
                <a:fillRect/>
              </a:stretch>
            </p:blipFill>
            <p:spPr>
              <a:xfrm>
                <a:off x="7532509" y="1865384"/>
                <a:ext cx="993369" cy="518830"/>
              </a:xfrm>
              <a:prstGeom prst="rect">
                <a:avLst/>
              </a:prstGeom>
            </p:spPr>
          </p:pic>
          <p:pic>
            <p:nvPicPr>
              <p:cNvPr id="21" name="Picture 20" descr="A close-up of a sign&#10;&#10;Description automatically generated">
                <a:extLst>
                  <a:ext uri="{FF2B5EF4-FFF2-40B4-BE49-F238E27FC236}">
                    <a16:creationId xmlns:a16="http://schemas.microsoft.com/office/drawing/2014/main" id="{DC617CEB-E091-68F7-1884-7B438A773BCA}"/>
                  </a:ext>
                </a:extLst>
              </p:cNvPr>
              <p:cNvPicPr>
                <a:picLocks noChangeAspect="1"/>
              </p:cNvPicPr>
              <p:nvPr userDrawn="1"/>
            </p:nvPicPr>
            <p:blipFill>
              <a:blip r:embed="rId7"/>
              <a:stretch>
                <a:fillRect/>
              </a:stretch>
            </p:blipFill>
            <p:spPr>
              <a:xfrm>
                <a:off x="209551" y="2661951"/>
                <a:ext cx="1288592" cy="448104"/>
              </a:xfrm>
              <a:prstGeom prst="rect">
                <a:avLst/>
              </a:prstGeom>
            </p:spPr>
          </p:pic>
          <p:pic>
            <p:nvPicPr>
              <p:cNvPr id="22" name="Picture 21" descr="Blue text on a black background&#10;&#10;Description automatically generated">
                <a:extLst>
                  <a:ext uri="{FF2B5EF4-FFF2-40B4-BE49-F238E27FC236}">
                    <a16:creationId xmlns:a16="http://schemas.microsoft.com/office/drawing/2014/main" id="{A7C39C27-6F73-5275-E0F1-1780AF5DFA7C}"/>
                  </a:ext>
                </a:extLst>
              </p:cNvPr>
              <p:cNvPicPr>
                <a:picLocks noChangeAspect="1"/>
              </p:cNvPicPr>
              <p:nvPr userDrawn="1"/>
            </p:nvPicPr>
            <p:blipFill>
              <a:blip r:embed="rId8"/>
              <a:stretch>
                <a:fillRect/>
              </a:stretch>
            </p:blipFill>
            <p:spPr>
              <a:xfrm>
                <a:off x="2047172" y="2668186"/>
                <a:ext cx="1367313" cy="422044"/>
              </a:xfrm>
              <a:prstGeom prst="rect">
                <a:avLst/>
              </a:prstGeom>
            </p:spPr>
          </p:pic>
          <p:pic>
            <p:nvPicPr>
              <p:cNvPr id="23" name="Picture 22" descr="A logo with blue and green text&#10;&#10;Description automatically generated">
                <a:extLst>
                  <a:ext uri="{FF2B5EF4-FFF2-40B4-BE49-F238E27FC236}">
                    <a16:creationId xmlns:a16="http://schemas.microsoft.com/office/drawing/2014/main" id="{A83318F5-6750-882B-3E02-D53C9DCCA4D5}"/>
                  </a:ext>
                </a:extLst>
              </p:cNvPr>
              <p:cNvPicPr>
                <a:picLocks noChangeAspect="1"/>
              </p:cNvPicPr>
              <p:nvPr userDrawn="1"/>
            </p:nvPicPr>
            <p:blipFill>
              <a:blip r:embed="rId9"/>
              <a:stretch>
                <a:fillRect/>
              </a:stretch>
            </p:blipFill>
            <p:spPr>
              <a:xfrm>
                <a:off x="4019261" y="2599407"/>
                <a:ext cx="1360311" cy="527150"/>
              </a:xfrm>
              <a:prstGeom prst="rect">
                <a:avLst/>
              </a:prstGeom>
            </p:spPr>
          </p:pic>
          <p:pic>
            <p:nvPicPr>
              <p:cNvPr id="24" name="Picture 23" descr="A close-up of a logo&#10;&#10;Description automatically generated">
                <a:extLst>
                  <a:ext uri="{FF2B5EF4-FFF2-40B4-BE49-F238E27FC236}">
                    <a16:creationId xmlns:a16="http://schemas.microsoft.com/office/drawing/2014/main" id="{D88654F9-F6DC-AD97-1987-2C854226BE00}"/>
                  </a:ext>
                </a:extLst>
              </p:cNvPr>
              <p:cNvPicPr>
                <a:picLocks noChangeAspect="1"/>
              </p:cNvPicPr>
              <p:nvPr userDrawn="1"/>
            </p:nvPicPr>
            <p:blipFill>
              <a:blip r:embed="rId10"/>
              <a:stretch>
                <a:fillRect/>
              </a:stretch>
            </p:blipFill>
            <p:spPr>
              <a:xfrm>
                <a:off x="5928601" y="2567876"/>
                <a:ext cx="1360311" cy="664772"/>
              </a:xfrm>
              <a:prstGeom prst="rect">
                <a:avLst/>
              </a:prstGeom>
            </p:spPr>
          </p:pic>
          <p:pic>
            <p:nvPicPr>
              <p:cNvPr id="25" name="Picture 24" descr="A blue text on a black background&#10;&#10;Description automatically generated">
                <a:extLst>
                  <a:ext uri="{FF2B5EF4-FFF2-40B4-BE49-F238E27FC236}">
                    <a16:creationId xmlns:a16="http://schemas.microsoft.com/office/drawing/2014/main" id="{21AB5938-80F7-281D-CAF1-F668008C1971}"/>
                  </a:ext>
                </a:extLst>
              </p:cNvPr>
              <p:cNvPicPr>
                <a:picLocks noChangeAspect="1"/>
              </p:cNvPicPr>
              <p:nvPr userDrawn="1"/>
            </p:nvPicPr>
            <p:blipFill>
              <a:blip r:embed="rId11"/>
              <a:stretch>
                <a:fillRect/>
              </a:stretch>
            </p:blipFill>
            <p:spPr>
              <a:xfrm>
                <a:off x="7607308" y="2689189"/>
                <a:ext cx="876390" cy="420866"/>
              </a:xfrm>
              <a:prstGeom prst="rect">
                <a:avLst/>
              </a:prstGeom>
            </p:spPr>
          </p:pic>
          <p:pic>
            <p:nvPicPr>
              <p:cNvPr id="26" name="Picture 25" descr="A blue and black logo&#10;&#10;Description automatically generated">
                <a:extLst>
                  <a:ext uri="{FF2B5EF4-FFF2-40B4-BE49-F238E27FC236}">
                    <a16:creationId xmlns:a16="http://schemas.microsoft.com/office/drawing/2014/main" id="{4D9B26A8-AFCC-C595-7A2B-49C658F70598}"/>
                  </a:ext>
                </a:extLst>
              </p:cNvPr>
              <p:cNvPicPr>
                <a:picLocks noChangeAspect="1"/>
              </p:cNvPicPr>
              <p:nvPr userDrawn="1"/>
            </p:nvPicPr>
            <p:blipFill>
              <a:blip r:embed="rId12"/>
              <a:stretch>
                <a:fillRect/>
              </a:stretch>
            </p:blipFill>
            <p:spPr>
              <a:xfrm>
                <a:off x="-95213" y="3129413"/>
                <a:ext cx="1650963" cy="1033139"/>
              </a:xfrm>
              <a:prstGeom prst="rect">
                <a:avLst/>
              </a:prstGeom>
            </p:spPr>
          </p:pic>
          <p:pic>
            <p:nvPicPr>
              <p:cNvPr id="27" name="Picture 26" descr="A black background with green text&#10;&#10;Description automatically generated">
                <a:extLst>
                  <a:ext uri="{FF2B5EF4-FFF2-40B4-BE49-F238E27FC236}">
                    <a16:creationId xmlns:a16="http://schemas.microsoft.com/office/drawing/2014/main" id="{7C102143-DBE6-E22A-6F41-11F678482E97}"/>
                  </a:ext>
                </a:extLst>
              </p:cNvPr>
              <p:cNvPicPr>
                <a:picLocks noChangeAspect="1"/>
              </p:cNvPicPr>
              <p:nvPr userDrawn="1"/>
            </p:nvPicPr>
            <p:blipFill>
              <a:blip r:embed="rId13"/>
              <a:stretch>
                <a:fillRect/>
              </a:stretch>
            </p:blipFill>
            <p:spPr>
              <a:xfrm>
                <a:off x="1707433" y="3300934"/>
                <a:ext cx="1966979" cy="668465"/>
              </a:xfrm>
              <a:prstGeom prst="rect">
                <a:avLst/>
              </a:prstGeom>
            </p:spPr>
          </p:pic>
          <p:pic>
            <p:nvPicPr>
              <p:cNvPr id="29" name="Picture 28" descr="A blue and white logo with a snake and a pillar&#10;&#10;Description automatically generated">
                <a:extLst>
                  <a:ext uri="{FF2B5EF4-FFF2-40B4-BE49-F238E27FC236}">
                    <a16:creationId xmlns:a16="http://schemas.microsoft.com/office/drawing/2014/main" id="{B1E58D94-D31B-5C62-9561-232B01DBD81B}"/>
                  </a:ext>
                </a:extLst>
              </p:cNvPr>
              <p:cNvPicPr>
                <a:picLocks noChangeAspect="1"/>
              </p:cNvPicPr>
              <p:nvPr userDrawn="1"/>
            </p:nvPicPr>
            <p:blipFill>
              <a:blip r:embed="rId14"/>
              <a:stretch>
                <a:fillRect/>
              </a:stretch>
            </p:blipFill>
            <p:spPr>
              <a:xfrm>
                <a:off x="7944033" y="3369750"/>
                <a:ext cx="552463" cy="552463"/>
              </a:xfrm>
              <a:prstGeom prst="rect">
                <a:avLst/>
              </a:prstGeom>
            </p:spPr>
          </p:pic>
          <p:pic>
            <p:nvPicPr>
              <p:cNvPr id="30" name="Picture 29" descr="A logo of a university of lagos&#10;&#10;Description automatically generated">
                <a:extLst>
                  <a:ext uri="{FF2B5EF4-FFF2-40B4-BE49-F238E27FC236}">
                    <a16:creationId xmlns:a16="http://schemas.microsoft.com/office/drawing/2014/main" id="{EFB0947C-0699-3E35-9F7D-96CCD55291F8}"/>
                  </a:ext>
                </a:extLst>
              </p:cNvPr>
              <p:cNvPicPr>
                <a:picLocks noChangeAspect="1"/>
              </p:cNvPicPr>
              <p:nvPr userDrawn="1"/>
            </p:nvPicPr>
            <p:blipFill>
              <a:blip r:embed="rId15"/>
              <a:stretch>
                <a:fillRect/>
              </a:stretch>
            </p:blipFill>
            <p:spPr>
              <a:xfrm>
                <a:off x="4033728" y="3327320"/>
                <a:ext cx="590292" cy="590292"/>
              </a:xfrm>
              <a:prstGeom prst="rect">
                <a:avLst/>
              </a:prstGeom>
            </p:spPr>
          </p:pic>
          <p:pic>
            <p:nvPicPr>
              <p:cNvPr id="31" name="Picture 30" descr="A black background with different shapes&#10;&#10;Description automatically generated with medium confidence">
                <a:extLst>
                  <a:ext uri="{FF2B5EF4-FFF2-40B4-BE49-F238E27FC236}">
                    <a16:creationId xmlns:a16="http://schemas.microsoft.com/office/drawing/2014/main" id="{FBF8AF00-E666-0230-8A23-7083EAAA174D}"/>
                  </a:ext>
                </a:extLst>
              </p:cNvPr>
              <p:cNvPicPr>
                <a:picLocks noChangeAspect="1"/>
              </p:cNvPicPr>
              <p:nvPr userDrawn="1"/>
            </p:nvPicPr>
            <p:blipFill>
              <a:blip r:embed="rId16"/>
              <a:stretch>
                <a:fillRect/>
              </a:stretch>
            </p:blipFill>
            <p:spPr>
              <a:xfrm>
                <a:off x="5042693" y="3434619"/>
                <a:ext cx="1135858" cy="435413"/>
              </a:xfrm>
              <a:prstGeom prst="rect">
                <a:avLst/>
              </a:prstGeom>
            </p:spPr>
          </p:pic>
          <p:pic>
            <p:nvPicPr>
              <p:cNvPr id="32" name="Picture 31" descr="A black and orange logo&#10;&#10;Description automatically generated">
                <a:extLst>
                  <a:ext uri="{FF2B5EF4-FFF2-40B4-BE49-F238E27FC236}">
                    <a16:creationId xmlns:a16="http://schemas.microsoft.com/office/drawing/2014/main" id="{B15E6E5F-78CB-5D10-EAE9-6E04B5089DD4}"/>
                  </a:ext>
                </a:extLst>
              </p:cNvPr>
              <p:cNvPicPr>
                <a:picLocks noChangeAspect="1"/>
              </p:cNvPicPr>
              <p:nvPr userDrawn="1"/>
            </p:nvPicPr>
            <p:blipFill>
              <a:blip r:embed="rId17"/>
              <a:stretch>
                <a:fillRect/>
              </a:stretch>
            </p:blipFill>
            <p:spPr>
              <a:xfrm>
                <a:off x="6605801" y="3443136"/>
                <a:ext cx="910981" cy="405690"/>
              </a:xfrm>
              <a:prstGeom prst="rect">
                <a:avLst/>
              </a:prstGeom>
            </p:spPr>
          </p:pic>
          <p:pic>
            <p:nvPicPr>
              <p:cNvPr id="33" name="Picture 32" descr="A logo with text on it&#10;&#10;Description automatically generated">
                <a:extLst>
                  <a:ext uri="{FF2B5EF4-FFF2-40B4-BE49-F238E27FC236}">
                    <a16:creationId xmlns:a16="http://schemas.microsoft.com/office/drawing/2014/main" id="{47B6DF34-3AA3-0D38-B4C6-FA8D6CCD4094}"/>
                  </a:ext>
                </a:extLst>
              </p:cNvPr>
              <p:cNvPicPr>
                <a:picLocks noChangeAspect="1"/>
              </p:cNvPicPr>
              <p:nvPr userDrawn="1"/>
            </p:nvPicPr>
            <p:blipFill>
              <a:blip r:embed="rId18"/>
              <a:stretch>
                <a:fillRect/>
              </a:stretch>
            </p:blipFill>
            <p:spPr>
              <a:xfrm>
                <a:off x="3473153" y="4141775"/>
                <a:ext cx="1226263" cy="445577"/>
              </a:xfrm>
              <a:prstGeom prst="rect">
                <a:avLst/>
              </a:prstGeom>
            </p:spPr>
          </p:pic>
          <p:pic>
            <p:nvPicPr>
              <p:cNvPr id="34" name="Picture 33" descr="A logo with a map in the middle&#10;&#10;Description automatically generated">
                <a:extLst>
                  <a:ext uri="{FF2B5EF4-FFF2-40B4-BE49-F238E27FC236}">
                    <a16:creationId xmlns:a16="http://schemas.microsoft.com/office/drawing/2014/main" id="{C64B104E-6F3C-DF8F-BF7C-6D0CDC901AAB}"/>
                  </a:ext>
                </a:extLst>
              </p:cNvPr>
              <p:cNvPicPr>
                <a:picLocks noChangeAspect="1"/>
              </p:cNvPicPr>
              <p:nvPr userDrawn="1"/>
            </p:nvPicPr>
            <p:blipFill>
              <a:blip r:embed="rId19"/>
              <a:stretch>
                <a:fillRect/>
              </a:stretch>
            </p:blipFill>
            <p:spPr>
              <a:xfrm>
                <a:off x="32605" y="3954151"/>
                <a:ext cx="1025727" cy="819193"/>
              </a:xfrm>
              <a:prstGeom prst="rect">
                <a:avLst/>
              </a:prstGeom>
            </p:spPr>
          </p:pic>
        </p:grpSp>
      </p:grpSp>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549792"/>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0"/>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62804" y="69550"/>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21"/>
          <a:stretch>
            <a:fillRect/>
          </a:stretch>
        </p:blipFill>
        <p:spPr>
          <a:xfrm>
            <a:off x="7155748" y="76864"/>
            <a:ext cx="1243328" cy="418367"/>
          </a:xfrm>
          <a:prstGeom prst="rect">
            <a:avLst/>
          </a:prstGeom>
        </p:spPr>
      </p:pic>
      <p:pic>
        <p:nvPicPr>
          <p:cNvPr id="11" name="Picture 10" descr="Logo&#10;&#10;Description automatically generated">
            <a:extLst>
              <a:ext uri="{FF2B5EF4-FFF2-40B4-BE49-F238E27FC236}">
                <a16:creationId xmlns:a16="http://schemas.microsoft.com/office/drawing/2014/main" id="{06963442-D55A-D4AF-A23B-DC8FAE4E94FA}"/>
              </a:ext>
            </a:extLst>
          </p:cNvPr>
          <p:cNvPicPr>
            <a:picLocks noChangeAspect="1"/>
          </p:cNvPicPr>
          <p:nvPr userDrawn="1"/>
        </p:nvPicPr>
        <p:blipFill>
          <a:blip r:embed="rId22"/>
          <a:stretch>
            <a:fillRect/>
          </a:stretch>
        </p:blipFill>
        <p:spPr>
          <a:xfrm>
            <a:off x="227409" y="1911232"/>
            <a:ext cx="1354575" cy="520817"/>
          </a:xfrm>
          <a:prstGeom prst="rect">
            <a:avLst/>
          </a:prstGeom>
        </p:spPr>
      </p:pic>
      <p:sp>
        <p:nvSpPr>
          <p:cNvPr id="37" name="Rectangle 36">
            <a:extLst>
              <a:ext uri="{FF2B5EF4-FFF2-40B4-BE49-F238E27FC236}">
                <a16:creationId xmlns:a16="http://schemas.microsoft.com/office/drawing/2014/main" id="{DAED7402-831C-E3EB-F113-2F0E8541C296}"/>
              </a:ext>
            </a:extLst>
          </p:cNvPr>
          <p:cNvSpPr/>
          <p:nvPr userDrawn="1"/>
        </p:nvSpPr>
        <p:spPr>
          <a:xfrm>
            <a:off x="1823285" y="1799052"/>
            <a:ext cx="1993477" cy="7856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logo with a black background&#10;&#10;Description automatically generated">
            <a:extLst>
              <a:ext uri="{FF2B5EF4-FFF2-40B4-BE49-F238E27FC236}">
                <a16:creationId xmlns:a16="http://schemas.microsoft.com/office/drawing/2014/main" id="{B9FCB68B-E54B-F5A5-CEB2-FA9B4FE084DE}"/>
              </a:ext>
            </a:extLst>
          </p:cNvPr>
          <p:cNvPicPr>
            <a:picLocks noChangeAspect="1"/>
          </p:cNvPicPr>
          <p:nvPr userDrawn="1"/>
        </p:nvPicPr>
        <p:blipFill>
          <a:blip r:embed="rId3"/>
          <a:stretch>
            <a:fillRect/>
          </a:stretch>
        </p:blipFill>
        <p:spPr>
          <a:xfrm>
            <a:off x="1816516" y="1819169"/>
            <a:ext cx="1939312" cy="754393"/>
          </a:xfrm>
          <a:prstGeom prst="rect">
            <a:avLst/>
          </a:prstGeom>
        </p:spPr>
      </p:pic>
      <p:pic>
        <p:nvPicPr>
          <p:cNvPr id="3" name="Picture 2" descr="A blue and orange circle with black circles&#10;&#10;Description automatically generated">
            <a:extLst>
              <a:ext uri="{FF2B5EF4-FFF2-40B4-BE49-F238E27FC236}">
                <a16:creationId xmlns:a16="http://schemas.microsoft.com/office/drawing/2014/main" id="{EF8460CD-7130-8FEC-11BE-AA64CA11831A}"/>
              </a:ext>
            </a:extLst>
          </p:cNvPr>
          <p:cNvPicPr>
            <a:picLocks noChangeAspect="1"/>
          </p:cNvPicPr>
          <p:nvPr userDrawn="1"/>
        </p:nvPicPr>
        <p:blipFill>
          <a:blip r:embed="rId23"/>
          <a:stretch>
            <a:fillRect/>
          </a:stretch>
        </p:blipFill>
        <p:spPr>
          <a:xfrm>
            <a:off x="6526791" y="3458650"/>
            <a:ext cx="2050493" cy="592980"/>
          </a:xfrm>
          <a:prstGeom prst="rect">
            <a:avLst/>
          </a:prstGeom>
        </p:spPr>
      </p:pic>
      <p:pic>
        <p:nvPicPr>
          <p:cNvPr id="4" name="Picture 3" descr="A red ribbon with a globe and black text&#10;&#10;Description automatically generated">
            <a:extLst>
              <a:ext uri="{FF2B5EF4-FFF2-40B4-BE49-F238E27FC236}">
                <a16:creationId xmlns:a16="http://schemas.microsoft.com/office/drawing/2014/main" id="{2C609B49-436D-8E61-4DB4-4B70EC4D1975}"/>
              </a:ext>
            </a:extLst>
          </p:cNvPr>
          <p:cNvPicPr>
            <a:picLocks noChangeAspect="1"/>
          </p:cNvPicPr>
          <p:nvPr userDrawn="1"/>
        </p:nvPicPr>
        <p:blipFill>
          <a:blip r:embed="rId24"/>
          <a:stretch>
            <a:fillRect/>
          </a:stretch>
        </p:blipFill>
        <p:spPr>
          <a:xfrm>
            <a:off x="7589561" y="1823728"/>
            <a:ext cx="955463" cy="681776"/>
          </a:xfrm>
          <a:prstGeom prst="rect">
            <a:avLst/>
          </a:prstGeom>
        </p:spPr>
      </p:pic>
      <p:pic>
        <p:nvPicPr>
          <p:cNvPr id="2" name="Picture 1" descr="A green logo with black background&#10;&#10;Description automatically generated">
            <a:extLst>
              <a:ext uri="{FF2B5EF4-FFF2-40B4-BE49-F238E27FC236}">
                <a16:creationId xmlns:a16="http://schemas.microsoft.com/office/drawing/2014/main" id="{0C70DC08-0A4C-9293-C5A9-E51D2730B94D}"/>
              </a:ext>
            </a:extLst>
          </p:cNvPr>
          <p:cNvPicPr>
            <a:picLocks noChangeAspect="1"/>
          </p:cNvPicPr>
          <p:nvPr userDrawn="1"/>
        </p:nvPicPr>
        <p:blipFill>
          <a:blip r:embed="rId25"/>
          <a:stretch>
            <a:fillRect/>
          </a:stretch>
        </p:blipFill>
        <p:spPr>
          <a:xfrm>
            <a:off x="5267898" y="4281044"/>
            <a:ext cx="1645284" cy="444671"/>
          </a:xfrm>
          <a:prstGeom prst="rect">
            <a:avLst/>
          </a:prstGeom>
        </p:spPr>
      </p:pic>
      <p:pic>
        <p:nvPicPr>
          <p:cNvPr id="5" name="Picture 4" descr="A purple logo on a black background&#10;&#10;Description automatically generated">
            <a:extLst>
              <a:ext uri="{FF2B5EF4-FFF2-40B4-BE49-F238E27FC236}">
                <a16:creationId xmlns:a16="http://schemas.microsoft.com/office/drawing/2014/main" id="{3EAD1CB1-0B05-71D3-3197-298C5A977C5A}"/>
              </a:ext>
            </a:extLst>
          </p:cNvPr>
          <p:cNvPicPr>
            <a:picLocks noChangeAspect="1"/>
          </p:cNvPicPr>
          <p:nvPr userDrawn="1"/>
        </p:nvPicPr>
        <p:blipFill>
          <a:blip r:embed="rId26"/>
          <a:stretch>
            <a:fillRect/>
          </a:stretch>
        </p:blipFill>
        <p:spPr>
          <a:xfrm>
            <a:off x="7418320" y="4185133"/>
            <a:ext cx="602217" cy="602217"/>
          </a:xfrm>
          <a:prstGeom prst="rect">
            <a:avLst/>
          </a:prstGeom>
        </p:spPr>
      </p:pic>
      <p:grpSp>
        <p:nvGrpSpPr>
          <p:cNvPr id="6" name="Group 5">
            <a:extLst>
              <a:ext uri="{FF2B5EF4-FFF2-40B4-BE49-F238E27FC236}">
                <a16:creationId xmlns:a16="http://schemas.microsoft.com/office/drawing/2014/main" id="{5490FAE5-FCB6-7DAF-A0FE-6F8DFD292D44}"/>
              </a:ext>
            </a:extLst>
          </p:cNvPr>
          <p:cNvGrpSpPr/>
          <p:nvPr userDrawn="1"/>
        </p:nvGrpSpPr>
        <p:grpSpPr>
          <a:xfrm>
            <a:off x="177310" y="4042521"/>
            <a:ext cx="8334739" cy="971857"/>
            <a:chOff x="146742" y="3893102"/>
            <a:chExt cx="8334739" cy="971857"/>
          </a:xfrm>
        </p:grpSpPr>
        <p:sp>
          <p:nvSpPr>
            <p:cNvPr id="8" name="Rectangle 7">
              <a:extLst>
                <a:ext uri="{FF2B5EF4-FFF2-40B4-BE49-F238E27FC236}">
                  <a16:creationId xmlns:a16="http://schemas.microsoft.com/office/drawing/2014/main" id="{623DC5A2-4BFB-B8C4-7E7E-223C27A20C1D}"/>
                </a:ext>
              </a:extLst>
            </p:cNvPr>
            <p:cNvSpPr/>
            <p:nvPr userDrawn="1"/>
          </p:nvSpPr>
          <p:spPr>
            <a:xfrm>
              <a:off x="146742" y="3893102"/>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logo with black background&#10;&#10;Description automatically generated">
              <a:extLst>
                <a:ext uri="{FF2B5EF4-FFF2-40B4-BE49-F238E27FC236}">
                  <a16:creationId xmlns:a16="http://schemas.microsoft.com/office/drawing/2014/main" id="{E03EAA23-68B8-35EE-96EA-0B03896CCC1B}"/>
                </a:ext>
              </a:extLst>
            </p:cNvPr>
            <p:cNvPicPr>
              <a:picLocks noChangeAspect="1"/>
            </p:cNvPicPr>
            <p:nvPr userDrawn="1"/>
          </p:nvPicPr>
          <p:blipFill>
            <a:blip r:embed="rId25"/>
            <a:stretch>
              <a:fillRect/>
            </a:stretch>
          </p:blipFill>
          <p:spPr>
            <a:xfrm>
              <a:off x="5512491" y="4236168"/>
              <a:ext cx="1645284" cy="444671"/>
            </a:xfrm>
            <a:prstGeom prst="rect">
              <a:avLst/>
            </a:prstGeom>
          </p:spPr>
        </p:pic>
        <p:pic>
          <p:nvPicPr>
            <p:cNvPr id="10" name="Picture 9" descr="A purple circle with white text and black background&#10;&#10;Description automatically generated">
              <a:extLst>
                <a:ext uri="{FF2B5EF4-FFF2-40B4-BE49-F238E27FC236}">
                  <a16:creationId xmlns:a16="http://schemas.microsoft.com/office/drawing/2014/main" id="{188698AA-039B-697B-D937-CB854B9C7236}"/>
                </a:ext>
              </a:extLst>
            </p:cNvPr>
            <p:cNvPicPr>
              <a:picLocks noChangeAspect="1"/>
            </p:cNvPicPr>
            <p:nvPr userDrawn="1"/>
          </p:nvPicPr>
          <p:blipFill>
            <a:blip r:embed="rId27"/>
            <a:stretch>
              <a:fillRect/>
            </a:stretch>
          </p:blipFill>
          <p:spPr>
            <a:xfrm>
              <a:off x="7600647" y="4137000"/>
              <a:ext cx="615887" cy="582007"/>
            </a:xfrm>
            <a:prstGeom prst="rect">
              <a:avLst/>
            </a:prstGeom>
          </p:spPr>
        </p:pic>
        <p:pic>
          <p:nvPicPr>
            <p:cNvPr id="35" name="Picture 34" descr="A logo with text on it&#10;&#10;Description automatically generated">
              <a:extLst>
                <a:ext uri="{FF2B5EF4-FFF2-40B4-BE49-F238E27FC236}">
                  <a16:creationId xmlns:a16="http://schemas.microsoft.com/office/drawing/2014/main" id="{B09F7D06-0973-143A-D7F7-D27AA3753991}"/>
                </a:ext>
              </a:extLst>
            </p:cNvPr>
            <p:cNvPicPr>
              <a:picLocks noChangeAspect="1"/>
            </p:cNvPicPr>
            <p:nvPr userDrawn="1"/>
          </p:nvPicPr>
          <p:blipFill>
            <a:blip r:embed="rId18"/>
            <a:stretch>
              <a:fillRect/>
            </a:stretch>
          </p:blipFill>
          <p:spPr>
            <a:xfrm>
              <a:off x="3481498" y="4142689"/>
              <a:ext cx="1541588" cy="560154"/>
            </a:xfrm>
            <a:prstGeom prst="rect">
              <a:avLst/>
            </a:prstGeom>
          </p:spPr>
        </p:pic>
        <p:pic>
          <p:nvPicPr>
            <p:cNvPr id="38" name="Picture 37" descr="A logo for a university&#10;&#10;Description automatically generated">
              <a:extLst>
                <a:ext uri="{FF2B5EF4-FFF2-40B4-BE49-F238E27FC236}">
                  <a16:creationId xmlns:a16="http://schemas.microsoft.com/office/drawing/2014/main" id="{AA4D7686-B8E1-2627-D1F9-D4E9D20BBB70}"/>
                </a:ext>
              </a:extLst>
            </p:cNvPr>
            <p:cNvPicPr>
              <a:picLocks noChangeAspect="1"/>
            </p:cNvPicPr>
            <p:nvPr userDrawn="1"/>
          </p:nvPicPr>
          <p:blipFill rotWithShape="1">
            <a:blip r:embed="rId28"/>
            <a:srcRect t="19271" b="16534"/>
            <a:stretch/>
          </p:blipFill>
          <p:spPr>
            <a:xfrm>
              <a:off x="146742" y="4042949"/>
              <a:ext cx="840222" cy="762958"/>
            </a:xfrm>
            <a:prstGeom prst="rect">
              <a:avLst/>
            </a:prstGeom>
          </p:spPr>
        </p:pic>
        <p:pic>
          <p:nvPicPr>
            <p:cNvPr id="39" name="Picture 38" descr="A red ribbon with black text&#10;&#10;Description automatically generated">
              <a:extLst>
                <a:ext uri="{FF2B5EF4-FFF2-40B4-BE49-F238E27FC236}">
                  <a16:creationId xmlns:a16="http://schemas.microsoft.com/office/drawing/2014/main" id="{CEAE6075-1D7C-6291-43E6-CBAA3F4377FE}"/>
                </a:ext>
              </a:extLst>
            </p:cNvPr>
            <p:cNvPicPr>
              <a:picLocks noChangeAspect="1"/>
            </p:cNvPicPr>
            <p:nvPr userDrawn="1"/>
          </p:nvPicPr>
          <p:blipFill rotWithShape="1">
            <a:blip r:embed="rId4"/>
            <a:srcRect t="23373" b="21230"/>
            <a:stretch/>
          </p:blipFill>
          <p:spPr>
            <a:xfrm>
              <a:off x="1337026" y="4137000"/>
              <a:ext cx="1774817" cy="668906"/>
            </a:xfrm>
            <a:prstGeom prst="rect">
              <a:avLst/>
            </a:prstGeom>
          </p:spPr>
        </p:pic>
      </p:grpSp>
    </p:spTree>
    <p:extLst>
      <p:ext uri="{BB962C8B-B14F-4D97-AF65-F5344CB8AC3E}">
        <p14:creationId xmlns:p14="http://schemas.microsoft.com/office/powerpoint/2010/main" val="317420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84"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7348</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Fira Sans SemiBold</vt:lpstr>
      <vt:lpstr>Calibri</vt:lpstr>
      <vt:lpstr>Arial</vt:lpstr>
      <vt:lpstr>Fira Sans Light</vt:lpstr>
      <vt:lpstr>Alonso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417</cp:revision>
  <dcterms:modified xsi:type="dcterms:W3CDTF">2024-03-28T21:38:06Z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2023-06-07T23:24:04Z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d9bf9ebc-d52f-4152-b5fb-214f60af3b9b</vt:lpwstr>
  </property>
  <property fmtid="{D5CDD505-2E9C-101B-9397-08002B2CF9AE}" pid="8" name="MSIP_Label_5e4b1be8-281e-475d-98b0-21c3457e5a46_ContentBits">
    <vt:lpwstr>0</vt:lpwstr>
  </property>
</Properties>
</file>