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108" name="Group 107">
            <a:extLst>
              <a:ext uri="{FF2B5EF4-FFF2-40B4-BE49-F238E27FC236}">
                <a16:creationId xmlns:a16="http://schemas.microsoft.com/office/drawing/2014/main" id="{69E493E1-FBF5-4E85-4F61-E7001EE841D8}"/>
              </a:ext>
            </a:extLst>
          </p:cNvPr>
          <p:cNvGrpSpPr/>
          <p:nvPr userDrawn="1"/>
        </p:nvGrpSpPr>
        <p:grpSpPr>
          <a:xfrm>
            <a:off x="-49063" y="1606433"/>
            <a:ext cx="8626588" cy="3363792"/>
            <a:chOff x="-100710" y="1501167"/>
            <a:chExt cx="8626588" cy="3363792"/>
          </a:xfrm>
        </p:grpSpPr>
        <p:grpSp>
          <p:nvGrpSpPr>
            <p:cNvPr id="85" name="Group 84">
              <a:extLst>
                <a:ext uri="{FF2B5EF4-FFF2-40B4-BE49-F238E27FC236}">
                  <a16:creationId xmlns:a16="http://schemas.microsoft.com/office/drawing/2014/main" id="{95DC6DE9-3C84-EA38-F202-F9DA7CEC6CFD}"/>
                </a:ext>
              </a:extLst>
            </p:cNvPr>
            <p:cNvGrpSpPr/>
            <p:nvPr userDrawn="1"/>
          </p:nvGrpSpPr>
          <p:grpSpPr>
            <a:xfrm>
              <a:off x="-100710" y="1501167"/>
              <a:ext cx="8626588" cy="3363792"/>
              <a:chOff x="-100710" y="1501167"/>
              <a:chExt cx="8626588" cy="3363792"/>
            </a:xfrm>
          </p:grpSpPr>
          <p:pic>
            <p:nvPicPr>
              <p:cNvPr id="86" name="Picture 85" descr="A logo of the united states department of emergency&#10;&#10;Description automatically generated">
                <a:extLst>
                  <a:ext uri="{FF2B5EF4-FFF2-40B4-BE49-F238E27FC236}">
                    <a16:creationId xmlns:a16="http://schemas.microsoft.com/office/drawing/2014/main" id="{F8872553-C903-2890-C184-6F1DA67F5D4A}"/>
                  </a:ext>
                </a:extLst>
              </p:cNvPr>
              <p:cNvPicPr>
                <a:picLocks noChangeAspect="1"/>
              </p:cNvPicPr>
              <p:nvPr userDrawn="1"/>
            </p:nvPicPr>
            <p:blipFill rotWithShape="1">
              <a:blip r:embed="rId2"/>
              <a:srcRect l="5227" t="7819" r="9699" b="3929"/>
              <a:stretch/>
            </p:blipFill>
            <p:spPr>
              <a:xfrm>
                <a:off x="215899" y="1663700"/>
                <a:ext cx="1206501" cy="736600"/>
              </a:xfrm>
              <a:prstGeom prst="rect">
                <a:avLst/>
              </a:prstGeom>
            </p:spPr>
          </p:pic>
          <p:pic>
            <p:nvPicPr>
              <p:cNvPr id="87" name="Picture 86">
                <a:extLst>
                  <a:ext uri="{FF2B5EF4-FFF2-40B4-BE49-F238E27FC236}">
                    <a16:creationId xmlns:a16="http://schemas.microsoft.com/office/drawing/2014/main" id="{3128C5F9-CD9F-A8DB-2721-AAD308FFEE0D}"/>
                  </a:ext>
                </a:extLst>
              </p:cNvPr>
              <p:cNvPicPr>
                <a:picLocks noChangeAspect="1"/>
              </p:cNvPicPr>
              <p:nvPr userDrawn="1"/>
            </p:nvPicPr>
            <p:blipFill>
              <a:blip r:embed="rId3"/>
              <a:stretch>
                <a:fillRect/>
              </a:stretch>
            </p:blipFill>
            <p:spPr>
              <a:xfrm>
                <a:off x="-100710" y="1501167"/>
                <a:ext cx="8626588" cy="3206774"/>
              </a:xfrm>
              <a:prstGeom prst="rect">
                <a:avLst/>
              </a:prstGeom>
            </p:spPr>
          </p:pic>
          <p:grpSp>
            <p:nvGrpSpPr>
              <p:cNvPr id="88" name="Group 87">
                <a:extLst>
                  <a:ext uri="{FF2B5EF4-FFF2-40B4-BE49-F238E27FC236}">
                    <a16:creationId xmlns:a16="http://schemas.microsoft.com/office/drawing/2014/main" id="{B2208294-84FF-B7D1-05C9-704D08312F9A}"/>
                  </a:ext>
                </a:extLst>
              </p:cNvPr>
              <p:cNvGrpSpPr/>
              <p:nvPr userDrawn="1"/>
            </p:nvGrpSpPr>
            <p:grpSpPr>
              <a:xfrm>
                <a:off x="6474542" y="3286995"/>
                <a:ext cx="2051336" cy="593215"/>
                <a:chOff x="6474542" y="3286995"/>
                <a:chExt cx="2051336" cy="593215"/>
              </a:xfrm>
            </p:grpSpPr>
            <p:sp>
              <p:nvSpPr>
                <p:cNvPr id="104" name="Rectangle 103">
                  <a:extLst>
                    <a:ext uri="{FF2B5EF4-FFF2-40B4-BE49-F238E27FC236}">
                      <a16:creationId xmlns:a16="http://schemas.microsoft.com/office/drawing/2014/main" id="{1B8A3F3F-6C1F-512C-698B-A9ED9DE7897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descr="A logo with black text and orange circle&#10;&#10;Description automatically generated">
                  <a:extLst>
                    <a:ext uri="{FF2B5EF4-FFF2-40B4-BE49-F238E27FC236}">
                      <a16:creationId xmlns:a16="http://schemas.microsoft.com/office/drawing/2014/main" id="{CE39419F-5D23-1261-F11E-5B2C72A8FEB4}"/>
                    </a:ext>
                  </a:extLst>
                </p:cNvPr>
                <p:cNvPicPr>
                  <a:picLocks noChangeAspect="1"/>
                </p:cNvPicPr>
                <p:nvPr userDrawn="1"/>
              </p:nvPicPr>
              <p:blipFill>
                <a:blip r:embed="rId4"/>
                <a:stretch>
                  <a:fillRect/>
                </a:stretch>
              </p:blipFill>
              <p:spPr>
                <a:xfrm>
                  <a:off x="6598256" y="3299887"/>
                  <a:ext cx="729826" cy="527319"/>
                </a:xfrm>
                <a:prstGeom prst="rect">
                  <a:avLst/>
                </a:prstGeom>
              </p:spPr>
            </p:pic>
            <p:pic>
              <p:nvPicPr>
                <p:cNvPr id="106" name="Picture 105" descr="A blue and white logo with a snake and a pillar&#10;&#10;Description automatically generated">
                  <a:extLst>
                    <a:ext uri="{FF2B5EF4-FFF2-40B4-BE49-F238E27FC236}">
                      <a16:creationId xmlns:a16="http://schemas.microsoft.com/office/drawing/2014/main" id="{9E557F71-182D-C229-6533-1E32053124FD}"/>
                    </a:ext>
                  </a:extLst>
                </p:cNvPr>
                <p:cNvPicPr>
                  <a:picLocks noChangeAspect="1"/>
                </p:cNvPicPr>
                <p:nvPr userDrawn="1"/>
              </p:nvPicPr>
              <p:blipFill>
                <a:blip r:embed="rId5"/>
                <a:stretch>
                  <a:fillRect/>
                </a:stretch>
              </p:blipFill>
              <p:spPr>
                <a:xfrm>
                  <a:off x="7777412" y="3286995"/>
                  <a:ext cx="553101" cy="553101"/>
                </a:xfrm>
                <a:prstGeom prst="rect">
                  <a:avLst/>
                </a:prstGeom>
              </p:spPr>
            </p:pic>
          </p:grpSp>
          <p:pic>
            <p:nvPicPr>
              <p:cNvPr id="89" name="Picture 88" descr="A red ribbon with a globe and black text&#10;&#10;Description automatically generated">
                <a:extLst>
                  <a:ext uri="{FF2B5EF4-FFF2-40B4-BE49-F238E27FC236}">
                    <a16:creationId xmlns:a16="http://schemas.microsoft.com/office/drawing/2014/main" id="{60BDE530-5418-8D00-8AA9-9988D4164CB5}"/>
                  </a:ext>
                </a:extLst>
              </p:cNvPr>
              <p:cNvPicPr>
                <a:picLocks noChangeAspect="1"/>
              </p:cNvPicPr>
              <p:nvPr userDrawn="1"/>
            </p:nvPicPr>
            <p:blipFill>
              <a:blip r:embed="rId6"/>
              <a:stretch>
                <a:fillRect/>
              </a:stretch>
            </p:blipFill>
            <p:spPr>
              <a:xfrm>
                <a:off x="7571855" y="1707466"/>
                <a:ext cx="909626" cy="649068"/>
              </a:xfrm>
              <a:prstGeom prst="rect">
                <a:avLst/>
              </a:prstGeom>
            </p:spPr>
          </p:pic>
          <p:grpSp>
            <p:nvGrpSpPr>
              <p:cNvPr id="90" name="Group 89">
                <a:extLst>
                  <a:ext uri="{FF2B5EF4-FFF2-40B4-BE49-F238E27FC236}">
                    <a16:creationId xmlns:a16="http://schemas.microsoft.com/office/drawing/2014/main" id="{F0B40D0C-0A51-A3AE-EE5A-84385F08D7F2}"/>
                  </a:ext>
                </a:extLst>
              </p:cNvPr>
              <p:cNvGrpSpPr/>
              <p:nvPr userDrawn="1"/>
            </p:nvGrpSpPr>
            <p:grpSpPr>
              <a:xfrm>
                <a:off x="146742" y="3893102"/>
                <a:ext cx="8334739" cy="971857"/>
                <a:chOff x="146742" y="3893102"/>
                <a:chExt cx="8334739" cy="971857"/>
              </a:xfrm>
            </p:grpSpPr>
            <p:sp>
              <p:nvSpPr>
                <p:cNvPr id="98" name="Rectangle 97">
                  <a:extLst>
                    <a:ext uri="{FF2B5EF4-FFF2-40B4-BE49-F238E27FC236}">
                      <a16:creationId xmlns:a16="http://schemas.microsoft.com/office/drawing/2014/main" id="{FE3F1151-2D03-F299-EBFF-11EA406CF946}"/>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A green logo with black background&#10;&#10;Description automatically generated">
                  <a:extLst>
                    <a:ext uri="{FF2B5EF4-FFF2-40B4-BE49-F238E27FC236}">
                      <a16:creationId xmlns:a16="http://schemas.microsoft.com/office/drawing/2014/main" id="{353A9BE5-4389-A833-E466-ED046C404155}"/>
                    </a:ext>
                  </a:extLst>
                </p:cNvPr>
                <p:cNvPicPr>
                  <a:picLocks noChangeAspect="1"/>
                </p:cNvPicPr>
                <p:nvPr userDrawn="1"/>
              </p:nvPicPr>
              <p:blipFill>
                <a:blip r:embed="rId7"/>
                <a:stretch>
                  <a:fillRect/>
                </a:stretch>
              </p:blipFill>
              <p:spPr>
                <a:xfrm>
                  <a:off x="5512491" y="4236168"/>
                  <a:ext cx="1645284" cy="444671"/>
                </a:xfrm>
                <a:prstGeom prst="rect">
                  <a:avLst/>
                </a:prstGeom>
              </p:spPr>
            </p:pic>
            <p:pic>
              <p:nvPicPr>
                <p:cNvPr id="100" name="Picture 99" descr="A purple circle with white text and black background&#10;&#10;Description automatically generated">
                  <a:extLst>
                    <a:ext uri="{FF2B5EF4-FFF2-40B4-BE49-F238E27FC236}">
                      <a16:creationId xmlns:a16="http://schemas.microsoft.com/office/drawing/2014/main" id="{E4FD19DF-76A8-A400-C930-A7A7BFC2F148}"/>
                    </a:ext>
                  </a:extLst>
                </p:cNvPr>
                <p:cNvPicPr>
                  <a:picLocks noChangeAspect="1"/>
                </p:cNvPicPr>
                <p:nvPr userDrawn="1"/>
              </p:nvPicPr>
              <p:blipFill>
                <a:blip r:embed="rId8"/>
                <a:stretch>
                  <a:fillRect/>
                </a:stretch>
              </p:blipFill>
              <p:spPr>
                <a:xfrm>
                  <a:off x="7600647" y="4137000"/>
                  <a:ext cx="615887" cy="582007"/>
                </a:xfrm>
                <a:prstGeom prst="rect">
                  <a:avLst/>
                </a:prstGeom>
              </p:spPr>
            </p:pic>
            <p:pic>
              <p:nvPicPr>
                <p:cNvPr id="101" name="Picture 100" descr="A logo with text on it&#10;&#10;Description automatically generated">
                  <a:extLst>
                    <a:ext uri="{FF2B5EF4-FFF2-40B4-BE49-F238E27FC236}">
                      <a16:creationId xmlns:a16="http://schemas.microsoft.com/office/drawing/2014/main" id="{388E2807-D8C1-2626-E498-A1D6F1436B6A}"/>
                    </a:ext>
                  </a:extLst>
                </p:cNvPr>
                <p:cNvPicPr>
                  <a:picLocks noChangeAspect="1"/>
                </p:cNvPicPr>
                <p:nvPr userDrawn="1"/>
              </p:nvPicPr>
              <p:blipFill>
                <a:blip r:embed="rId9"/>
                <a:stretch>
                  <a:fillRect/>
                </a:stretch>
              </p:blipFill>
              <p:spPr>
                <a:xfrm>
                  <a:off x="3481498" y="4142689"/>
                  <a:ext cx="1541588" cy="560154"/>
                </a:xfrm>
                <a:prstGeom prst="rect">
                  <a:avLst/>
                </a:prstGeom>
              </p:spPr>
            </p:pic>
            <p:pic>
              <p:nvPicPr>
                <p:cNvPr id="102" name="Picture 101" descr="A logo for a university&#10;&#10;Description automatically generated">
                  <a:extLst>
                    <a:ext uri="{FF2B5EF4-FFF2-40B4-BE49-F238E27FC236}">
                      <a16:creationId xmlns:a16="http://schemas.microsoft.com/office/drawing/2014/main" id="{117AE47A-3E31-B7A5-7F9C-8527440890BE}"/>
                    </a:ext>
                  </a:extLst>
                </p:cNvPr>
                <p:cNvPicPr>
                  <a:picLocks noChangeAspect="1"/>
                </p:cNvPicPr>
                <p:nvPr userDrawn="1"/>
              </p:nvPicPr>
              <p:blipFill rotWithShape="1">
                <a:blip r:embed="rId10"/>
                <a:srcRect t="19271" b="16534"/>
                <a:stretch/>
              </p:blipFill>
              <p:spPr>
                <a:xfrm>
                  <a:off x="146742" y="4042949"/>
                  <a:ext cx="840222" cy="762958"/>
                </a:xfrm>
                <a:prstGeom prst="rect">
                  <a:avLst/>
                </a:prstGeom>
              </p:spPr>
            </p:pic>
            <p:pic>
              <p:nvPicPr>
                <p:cNvPr id="103" name="Picture 102" descr="A red ribbon with black text&#10;&#10;Description automatically generated">
                  <a:extLst>
                    <a:ext uri="{FF2B5EF4-FFF2-40B4-BE49-F238E27FC236}">
                      <a16:creationId xmlns:a16="http://schemas.microsoft.com/office/drawing/2014/main" id="{C1B7C6CE-25F0-B631-55A4-3A6DC5524EBB}"/>
                    </a:ext>
                  </a:extLst>
                </p:cNvPr>
                <p:cNvPicPr>
                  <a:picLocks noChangeAspect="1"/>
                </p:cNvPicPr>
                <p:nvPr userDrawn="1"/>
              </p:nvPicPr>
              <p:blipFill rotWithShape="1">
                <a:blip r:embed="rId11"/>
                <a:srcRect t="23373" b="21230"/>
                <a:stretch/>
              </p:blipFill>
              <p:spPr>
                <a:xfrm>
                  <a:off x="1337026" y="4137000"/>
                  <a:ext cx="1774817" cy="668906"/>
                </a:xfrm>
                <a:prstGeom prst="rect">
                  <a:avLst/>
                </a:prstGeom>
              </p:spPr>
            </p:pic>
          </p:grpSp>
          <p:sp>
            <p:nvSpPr>
              <p:cNvPr id="91" name="Rectangle 90">
                <a:extLst>
                  <a:ext uri="{FF2B5EF4-FFF2-40B4-BE49-F238E27FC236}">
                    <a16:creationId xmlns:a16="http://schemas.microsoft.com/office/drawing/2014/main" id="{1B34690B-1406-8355-FAE0-1A1A4000188A}"/>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C23AC1F9-92E4-B4B5-5DA6-31858CD662C0}"/>
                  </a:ext>
                </a:extLst>
              </p:cNvPr>
              <p:cNvGrpSpPr/>
              <p:nvPr userDrawn="1"/>
            </p:nvGrpSpPr>
            <p:grpSpPr>
              <a:xfrm>
                <a:off x="5767195" y="2471660"/>
                <a:ext cx="1524000" cy="702894"/>
                <a:chOff x="5767195" y="2471660"/>
                <a:chExt cx="1524000" cy="702894"/>
              </a:xfrm>
            </p:grpSpPr>
            <p:sp>
              <p:nvSpPr>
                <p:cNvPr id="96" name="Rectangle 95">
                  <a:extLst>
                    <a:ext uri="{FF2B5EF4-FFF2-40B4-BE49-F238E27FC236}">
                      <a16:creationId xmlns:a16="http://schemas.microsoft.com/office/drawing/2014/main" id="{1CF595B9-FDAC-2272-9642-F628BB251065}"/>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descr="Blue text on a black background&#10;&#10;Description automatically generated">
                  <a:extLst>
                    <a:ext uri="{FF2B5EF4-FFF2-40B4-BE49-F238E27FC236}">
                      <a16:creationId xmlns:a16="http://schemas.microsoft.com/office/drawing/2014/main" id="{1C59556C-2588-836E-CCB1-4389F9150C6D}"/>
                    </a:ext>
                  </a:extLst>
                </p:cNvPr>
                <p:cNvPicPr>
                  <a:picLocks noChangeAspect="1"/>
                </p:cNvPicPr>
                <p:nvPr userDrawn="1"/>
              </p:nvPicPr>
              <p:blipFill>
                <a:blip r:embed="rId12"/>
                <a:stretch>
                  <a:fillRect/>
                </a:stretch>
              </p:blipFill>
              <p:spPr>
                <a:xfrm>
                  <a:off x="5862535" y="2568029"/>
                  <a:ext cx="1239347" cy="521474"/>
                </a:xfrm>
                <a:prstGeom prst="rect">
                  <a:avLst/>
                </a:prstGeom>
              </p:spPr>
            </p:pic>
          </p:grpSp>
          <p:grpSp>
            <p:nvGrpSpPr>
              <p:cNvPr id="93" name="Group 92">
                <a:extLst>
                  <a:ext uri="{FF2B5EF4-FFF2-40B4-BE49-F238E27FC236}">
                    <a16:creationId xmlns:a16="http://schemas.microsoft.com/office/drawing/2014/main" id="{2EB5C7B6-70D7-D2B1-4F91-22E03BFD6A13}"/>
                  </a:ext>
                </a:extLst>
              </p:cNvPr>
              <p:cNvGrpSpPr/>
              <p:nvPr userDrawn="1"/>
            </p:nvGrpSpPr>
            <p:grpSpPr>
              <a:xfrm>
                <a:off x="3884954" y="3212098"/>
                <a:ext cx="851725" cy="702894"/>
                <a:chOff x="3884954" y="3212098"/>
                <a:chExt cx="851725" cy="702894"/>
              </a:xfrm>
            </p:grpSpPr>
            <p:sp>
              <p:nvSpPr>
                <p:cNvPr id="94" name="Rectangle 93">
                  <a:extLst>
                    <a:ext uri="{FF2B5EF4-FFF2-40B4-BE49-F238E27FC236}">
                      <a16:creationId xmlns:a16="http://schemas.microsoft.com/office/drawing/2014/main" id="{6061E2DD-573C-F80F-CEAF-842CE58CA346}"/>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descr="A purple circle with white text and black background&#10;&#10;Description automatically generated">
                  <a:extLst>
                    <a:ext uri="{FF2B5EF4-FFF2-40B4-BE49-F238E27FC236}">
                      <a16:creationId xmlns:a16="http://schemas.microsoft.com/office/drawing/2014/main" id="{5BDEAE62-9924-05DF-DE90-651F92A25500}"/>
                    </a:ext>
                  </a:extLst>
                </p:cNvPr>
                <p:cNvPicPr>
                  <a:picLocks noChangeAspect="1"/>
                </p:cNvPicPr>
                <p:nvPr userDrawn="1"/>
              </p:nvPicPr>
              <p:blipFill>
                <a:blip r:embed="rId8"/>
                <a:stretch>
                  <a:fillRect/>
                </a:stretch>
              </p:blipFill>
              <p:spPr>
                <a:xfrm>
                  <a:off x="4017373" y="3265677"/>
                  <a:ext cx="611777" cy="591315"/>
                </a:xfrm>
                <a:prstGeom prst="rect">
                  <a:avLst/>
                </a:prstGeom>
              </p:spPr>
            </p:pic>
          </p:grpSp>
        </p:grpSp>
        <p:sp>
          <p:nvSpPr>
            <p:cNvPr id="107" name="Rectangle 106">
              <a:extLst>
                <a:ext uri="{FF2B5EF4-FFF2-40B4-BE49-F238E27FC236}">
                  <a16:creationId xmlns:a16="http://schemas.microsoft.com/office/drawing/2014/main" id="{6F4AF7C1-0706-1307-16AA-F54F4E626875}"/>
                </a:ext>
              </a:extLst>
            </p:cNvPr>
            <p:cNvSpPr/>
            <p:nvPr userDrawn="1"/>
          </p:nvSpPr>
          <p:spPr>
            <a:xfrm>
              <a:off x="82550" y="1625600"/>
              <a:ext cx="1447800" cy="8572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1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14"/>
          <a:stretch>
            <a:fillRect/>
          </a:stretch>
        </p:blipFill>
        <p:spPr>
          <a:xfrm>
            <a:off x="7155748" y="76864"/>
            <a:ext cx="1243328" cy="418367"/>
          </a:xfrm>
          <a:prstGeom prst="rect">
            <a:avLst/>
          </a:prstGeom>
        </p:spPr>
      </p:pic>
      <p:grpSp>
        <p:nvGrpSpPr>
          <p:cNvPr id="4" name="Group 3">
            <a:extLst>
              <a:ext uri="{FF2B5EF4-FFF2-40B4-BE49-F238E27FC236}">
                <a16:creationId xmlns:a16="http://schemas.microsoft.com/office/drawing/2014/main" id="{BC20EAE3-8A64-9CC6-141A-2E95F4A0173D}"/>
              </a:ext>
            </a:extLst>
          </p:cNvPr>
          <p:cNvGrpSpPr/>
          <p:nvPr userDrawn="1"/>
        </p:nvGrpSpPr>
        <p:grpSpPr>
          <a:xfrm>
            <a:off x="127287" y="1634825"/>
            <a:ext cx="1612208" cy="881783"/>
            <a:chOff x="375610" y="1573560"/>
            <a:chExt cx="1351590" cy="729648"/>
          </a:xfrm>
        </p:grpSpPr>
        <p:sp>
          <p:nvSpPr>
            <p:cNvPr id="5" name="Rectangle 4">
              <a:extLst>
                <a:ext uri="{FF2B5EF4-FFF2-40B4-BE49-F238E27FC236}">
                  <a16:creationId xmlns:a16="http://schemas.microsoft.com/office/drawing/2014/main" id="{A521B474-B7C3-A2E4-7AE4-AC3E6D7C6525}"/>
                </a:ext>
              </a:extLst>
            </p:cNvPr>
            <p:cNvSpPr/>
            <p:nvPr userDrawn="1"/>
          </p:nvSpPr>
          <p:spPr>
            <a:xfrm>
              <a:off x="375610" y="1573560"/>
              <a:ext cx="1351590" cy="7296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sign&#10;&#10;Description automatically generated">
              <a:extLst>
                <a:ext uri="{FF2B5EF4-FFF2-40B4-BE49-F238E27FC236}">
                  <a16:creationId xmlns:a16="http://schemas.microsoft.com/office/drawing/2014/main" id="{2BC1CFD9-9F43-36A3-F8AD-5DDBB17FA902}"/>
                </a:ext>
              </a:extLst>
            </p:cNvPr>
            <p:cNvPicPr>
              <a:picLocks noChangeAspect="1"/>
            </p:cNvPicPr>
            <p:nvPr userDrawn="1"/>
          </p:nvPicPr>
          <p:blipFill>
            <a:blip r:embed="rId15"/>
            <a:stretch>
              <a:fillRect/>
            </a:stretch>
          </p:blipFill>
          <p:spPr>
            <a:xfrm>
              <a:off x="484923" y="1596181"/>
              <a:ext cx="1000109" cy="642104"/>
            </a:xfrm>
            <a:prstGeom prst="rect">
              <a:avLst/>
            </a:prstGeom>
          </p:spPr>
        </p:pic>
      </p:grpSp>
    </p:spTree>
    <p:extLst>
      <p:ext uri="{BB962C8B-B14F-4D97-AF65-F5344CB8AC3E}">
        <p14:creationId xmlns:p14="http://schemas.microsoft.com/office/powerpoint/2010/main" val="169236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76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326618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50755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91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B834785E-11C1-F13D-3AB9-F3ABD93DCEAE}"/>
              </a:ext>
            </a:extLst>
          </p:cNvPr>
          <p:cNvGrpSpPr/>
          <p:nvPr userDrawn="1"/>
        </p:nvGrpSpPr>
        <p:grpSpPr>
          <a:xfrm>
            <a:off x="1284964" y="4278811"/>
            <a:ext cx="5594049" cy="758418"/>
            <a:chOff x="1284964" y="4278811"/>
            <a:chExt cx="5594049" cy="758418"/>
          </a:xfrm>
        </p:grpSpPr>
        <p:pic>
          <p:nvPicPr>
            <p:cNvPr id="19" name="Picture 18" descr="A picture containing text, sign&#10;&#10;Description automatically generated">
              <a:extLst>
                <a:ext uri="{FF2B5EF4-FFF2-40B4-BE49-F238E27FC236}">
                  <a16:creationId xmlns:a16="http://schemas.microsoft.com/office/drawing/2014/main" id="{2978063D-23BF-86E0-BDED-8E7748DB11D9}"/>
                </a:ext>
              </a:extLst>
            </p:cNvPr>
            <p:cNvPicPr>
              <a:picLocks noChangeAspect="1"/>
            </p:cNvPicPr>
            <p:nvPr userDrawn="1"/>
          </p:nvPicPr>
          <p:blipFill>
            <a:blip r:embed="rId2"/>
            <a:stretch>
              <a:fillRect/>
            </a:stretch>
          </p:blipFill>
          <p:spPr>
            <a:xfrm>
              <a:off x="1284964" y="4289241"/>
              <a:ext cx="1009735" cy="648285"/>
            </a:xfrm>
            <a:prstGeom prst="rect">
              <a:avLst/>
            </a:prstGeom>
          </p:spPr>
        </p:pic>
        <p:pic>
          <p:nvPicPr>
            <p:cNvPr id="20" name="Picture 19" descr="Logo&#10;&#10;Description automatically generated">
              <a:extLst>
                <a:ext uri="{FF2B5EF4-FFF2-40B4-BE49-F238E27FC236}">
                  <a16:creationId xmlns:a16="http://schemas.microsoft.com/office/drawing/2014/main" id="{8B3A6B7D-3E0B-2D41-1093-9AB5E8D5ECED}"/>
                </a:ext>
              </a:extLst>
            </p:cNvPr>
            <p:cNvPicPr>
              <a:picLocks noChangeAspect="1"/>
            </p:cNvPicPr>
            <p:nvPr userDrawn="1"/>
          </p:nvPicPr>
          <p:blipFill>
            <a:blip r:embed="rId3"/>
            <a:stretch>
              <a:fillRect/>
            </a:stretch>
          </p:blipFill>
          <p:spPr>
            <a:xfrm>
              <a:off x="3003467" y="4278811"/>
              <a:ext cx="1949661" cy="758418"/>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059F6A1F-F9A5-950E-DAE2-D9CF8F646729}"/>
                </a:ext>
              </a:extLst>
            </p:cNvPr>
            <p:cNvPicPr>
              <a:picLocks noChangeAspect="1"/>
            </p:cNvPicPr>
            <p:nvPr userDrawn="1"/>
          </p:nvPicPr>
          <p:blipFill>
            <a:blip r:embed="rId4"/>
            <a:stretch>
              <a:fillRect/>
            </a:stretch>
          </p:blipFill>
          <p:spPr>
            <a:xfrm>
              <a:off x="5694850" y="4487473"/>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54B38B76-ADE6-B155-01D9-3886639F4082}"/>
              </a:ext>
            </a:extLst>
          </p:cNvPr>
          <p:cNvGrpSpPr/>
          <p:nvPr userDrawn="1"/>
        </p:nvGrpSpPr>
        <p:grpSpPr>
          <a:xfrm>
            <a:off x="1304014" y="3897999"/>
            <a:ext cx="5599257" cy="758418"/>
            <a:chOff x="1304014" y="3897999"/>
            <a:chExt cx="5599257" cy="758418"/>
          </a:xfrm>
        </p:grpSpPr>
        <p:pic>
          <p:nvPicPr>
            <p:cNvPr id="20" name="Picture 19" descr="A picture containing text, sign&#10;&#10;Description automatically generated">
              <a:extLst>
                <a:ext uri="{FF2B5EF4-FFF2-40B4-BE49-F238E27FC236}">
                  <a16:creationId xmlns:a16="http://schemas.microsoft.com/office/drawing/2014/main" id="{9C81A35F-DECE-24C0-E6B9-D965D131DACB}"/>
                </a:ext>
              </a:extLst>
            </p:cNvPr>
            <p:cNvPicPr>
              <a:picLocks noChangeAspect="1"/>
            </p:cNvPicPr>
            <p:nvPr userDrawn="1"/>
          </p:nvPicPr>
          <p:blipFill>
            <a:blip r:embed="rId2"/>
            <a:stretch>
              <a:fillRect/>
            </a:stretch>
          </p:blipFill>
          <p:spPr>
            <a:xfrm>
              <a:off x="1304014" y="3914591"/>
              <a:ext cx="1009735" cy="648285"/>
            </a:xfrm>
            <a:prstGeom prst="rect">
              <a:avLst/>
            </a:prstGeom>
          </p:spPr>
        </p:pic>
        <p:pic>
          <p:nvPicPr>
            <p:cNvPr id="21" name="Picture 20" descr="Logo&#10;&#10;Description automatically generated">
              <a:extLst>
                <a:ext uri="{FF2B5EF4-FFF2-40B4-BE49-F238E27FC236}">
                  <a16:creationId xmlns:a16="http://schemas.microsoft.com/office/drawing/2014/main" id="{5969EB3A-E8AF-FFC1-8A5F-A04627A9763C}"/>
                </a:ext>
              </a:extLst>
            </p:cNvPr>
            <p:cNvPicPr>
              <a:picLocks noChangeAspect="1"/>
            </p:cNvPicPr>
            <p:nvPr userDrawn="1"/>
          </p:nvPicPr>
          <p:blipFill>
            <a:blip r:embed="rId3"/>
            <a:stretch>
              <a:fillRect/>
            </a:stretch>
          </p:blipFill>
          <p:spPr>
            <a:xfrm>
              <a:off x="3027725" y="3897999"/>
              <a:ext cx="1949661" cy="758418"/>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6E7A263C-76A9-9453-57E3-108385D89978}"/>
                </a:ext>
              </a:extLst>
            </p:cNvPr>
            <p:cNvPicPr>
              <a:picLocks noChangeAspect="1"/>
            </p:cNvPicPr>
            <p:nvPr userDrawn="1"/>
          </p:nvPicPr>
          <p:blipFill>
            <a:blip r:embed="rId4"/>
            <a:stretch>
              <a:fillRect/>
            </a:stretch>
          </p:blipFill>
          <p:spPr>
            <a:xfrm>
              <a:off x="5719108" y="4106661"/>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9"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86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99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1BADB72-F722-5614-E26F-282C39331236}"/>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341E7FD3-2F4B-5A6F-2699-5DB8FF2FBC4F}"/>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B3972759-4B98-4A11-4130-9B832FC7F3B5}"/>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EA31E8EA-17EC-715F-8EC9-AB17DDDE2CDA}"/>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66F45699-9CE0-BB2C-7798-CF958CF28393}"/>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7870EC52-F9A9-D6D0-4ABE-E22532F33B9A}"/>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3E454D0C-3BC4-63E8-DB9F-325E98B1DC7E}"/>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F3097373-06B0-1D72-5614-75656E8D4A14}"/>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09D347FC-9B99-B8CF-808E-6514BCA5223C}"/>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0AAFFA9E-6700-9EAC-3D7D-90EE63EA5314}"/>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09BE7F3E-222B-9622-B2BA-9F81D34CDB8D}"/>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CC3E5FBE-768D-E8C0-BEE8-8FBE9F14EB81}"/>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3FE71D36-CC3C-6742-F355-4012781D9CA8}"/>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8559421-311B-A398-DE3C-2BBB791C293E}"/>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210EC2DB-ADFD-65B0-D091-3987BA7BA9FF}"/>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87819CB-C26F-2BA4-5555-D1E7AA695429}"/>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CDEEF4BD-5CB1-7FF6-277C-259CC96A3AE1}"/>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DE61D4E4-5960-32E9-1809-AE721E8D5960}"/>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0D0F04B3-FF50-4C94-0CF1-FC4FC8F5FF31}"/>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DBB316EA-D86B-8E25-61A2-356241F3A777}"/>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8F6DA1EE-F7F5-1413-FE93-BAFFF9D94254}"/>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64CA21EC-FD0C-ABC6-D1A1-1F103EF91F71}"/>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742FB5B9-0F50-AFD5-985A-867A4B487B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0B4ED806-C058-8F89-265B-F8229DDCD3CB}"/>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53419517-EA18-3D71-CB0C-4CCEBF17EDC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74526A8E-9649-D06F-A868-9C3F516AD285}"/>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F391B1A1-8D35-36EE-C7DC-6256C768294E}"/>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AE48AC9A-0EBE-663B-000C-90301BFEFC1A}"/>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EE833EA8-9B1C-259D-5F0A-3E12CEE5CC20}"/>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EB4536BF-ACF2-26B0-F212-F4C70E99708B}"/>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76039783-6A4F-973B-E64D-1C11C8424994}"/>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2C006B62-650A-611F-A32E-A9DA7A5D1485}"/>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26ACD7F2-BF91-3837-8817-F509D8E9BDB8}"/>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54E5854A-4CA1-51E1-7F5D-B3610743F10E}"/>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335139B9-05EB-8332-B99A-1D147DE26814}"/>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990AF265-A402-71C9-B916-30A55482973E}"/>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15DA14CF-5B78-4A53-3CF0-E90FB626BDD9}"/>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2329C673-9023-CA15-F5EB-FDA7EAE8E132}"/>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7374</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Tahoma</vt:lpstr>
      <vt:lpstr>Fira Sans</vt:lpstr>
      <vt:lpstr>Arial</vt:lpstr>
      <vt:lpstr>Fira Sans Light</vt:lpstr>
      <vt:lpstr>Fira Sans SemiBold</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419</cp:revision>
  <dcterms:modified xsi:type="dcterms:W3CDTF">2025-01-08T19:24:59Z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2023-06-07T22:51:45Z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f8e7409d-14d8-48a4-93fc-2a1be365983b</vt:lpwstr>
  </property>
  <property fmtid="{D5CDD505-2E9C-101B-9397-08002B2CF9AE}" pid="8" name="MSIP_Label_5e4b1be8-281e-475d-98b0-21c3457e5a46_ContentBits">
    <vt:lpwstr>0</vt:lpwstr>
  </property>
</Properties>
</file>