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3.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grpSp>
        <p:nvGrpSpPr>
          <p:cNvPr id="6" name="Group 5">
            <a:extLst>
              <a:ext uri="{FF2B5EF4-FFF2-40B4-BE49-F238E27FC236}">
                <a16:creationId xmlns:a16="http://schemas.microsoft.com/office/drawing/2014/main" id="{F42C53D6-DEAF-1FB4-38CB-E274D817FA48}"/>
              </a:ext>
            </a:extLst>
          </p:cNvPr>
          <p:cNvGrpSpPr/>
          <p:nvPr userDrawn="1"/>
        </p:nvGrpSpPr>
        <p:grpSpPr>
          <a:xfrm>
            <a:off x="-42345" y="1650322"/>
            <a:ext cx="8626588" cy="3363792"/>
            <a:chOff x="-100710" y="1501167"/>
            <a:chExt cx="8626588" cy="3363792"/>
          </a:xfrm>
        </p:grpSpPr>
        <p:pic>
          <p:nvPicPr>
            <p:cNvPr id="17" name="Picture 16" descr="A logo of the united states department of emergency&#10;&#10;Description automatically generated">
              <a:extLst>
                <a:ext uri="{FF2B5EF4-FFF2-40B4-BE49-F238E27FC236}">
                  <a16:creationId xmlns:a16="http://schemas.microsoft.com/office/drawing/2014/main" id="{2A7B9BB8-D91A-DE06-2D51-99A6DF341143}"/>
                </a:ext>
              </a:extLst>
            </p:cNvPr>
            <p:cNvPicPr>
              <a:picLocks noChangeAspect="1"/>
            </p:cNvPicPr>
            <p:nvPr userDrawn="1"/>
          </p:nvPicPr>
          <p:blipFill rotWithShape="1">
            <a:blip r:embed="rId2"/>
            <a:srcRect l="5227" t="7819" r="9699" b="3929"/>
            <a:stretch/>
          </p:blipFill>
          <p:spPr>
            <a:xfrm>
              <a:off x="215899" y="1663700"/>
              <a:ext cx="1206501" cy="736600"/>
            </a:xfrm>
            <a:prstGeom prst="rect">
              <a:avLst/>
            </a:prstGeom>
          </p:spPr>
        </p:pic>
        <p:pic>
          <p:nvPicPr>
            <p:cNvPr id="20" name="Picture 19">
              <a:extLst>
                <a:ext uri="{FF2B5EF4-FFF2-40B4-BE49-F238E27FC236}">
                  <a16:creationId xmlns:a16="http://schemas.microsoft.com/office/drawing/2014/main" id="{D311585C-12A2-B77D-78AA-E79546EF2C82}"/>
                </a:ext>
              </a:extLst>
            </p:cNvPr>
            <p:cNvPicPr>
              <a:picLocks noChangeAspect="1"/>
            </p:cNvPicPr>
            <p:nvPr userDrawn="1"/>
          </p:nvPicPr>
          <p:blipFill>
            <a:blip r:embed="rId3"/>
            <a:stretch>
              <a:fillRect/>
            </a:stretch>
          </p:blipFill>
          <p:spPr>
            <a:xfrm>
              <a:off x="-100710" y="1501167"/>
              <a:ext cx="8626588" cy="3206774"/>
            </a:xfrm>
            <a:prstGeom prst="rect">
              <a:avLst/>
            </a:prstGeom>
          </p:spPr>
        </p:pic>
        <p:grpSp>
          <p:nvGrpSpPr>
            <p:cNvPr id="21" name="Group 20">
              <a:extLst>
                <a:ext uri="{FF2B5EF4-FFF2-40B4-BE49-F238E27FC236}">
                  <a16:creationId xmlns:a16="http://schemas.microsoft.com/office/drawing/2014/main" id="{A3C0DA7E-8D29-7E67-004E-AF71A7EDC4DF}"/>
                </a:ext>
              </a:extLst>
            </p:cNvPr>
            <p:cNvGrpSpPr/>
            <p:nvPr userDrawn="1"/>
          </p:nvGrpSpPr>
          <p:grpSpPr>
            <a:xfrm>
              <a:off x="6474542" y="3286995"/>
              <a:ext cx="2051336" cy="593215"/>
              <a:chOff x="6474542" y="3286995"/>
              <a:chExt cx="2051336" cy="593215"/>
            </a:xfrm>
          </p:grpSpPr>
          <p:sp>
            <p:nvSpPr>
              <p:cNvPr id="61" name="Rectangle 60">
                <a:extLst>
                  <a:ext uri="{FF2B5EF4-FFF2-40B4-BE49-F238E27FC236}">
                    <a16:creationId xmlns:a16="http://schemas.microsoft.com/office/drawing/2014/main" id="{24BE7245-32A0-BB94-8CAB-C634B51BC4A2}"/>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A logo with black text and orange circle&#10;&#10;Description automatically generated">
                <a:extLst>
                  <a:ext uri="{FF2B5EF4-FFF2-40B4-BE49-F238E27FC236}">
                    <a16:creationId xmlns:a16="http://schemas.microsoft.com/office/drawing/2014/main" id="{4079F8EA-20F1-7A30-4750-BB5FB1B7B1F0}"/>
                  </a:ext>
                </a:extLst>
              </p:cNvPr>
              <p:cNvPicPr>
                <a:picLocks noChangeAspect="1"/>
              </p:cNvPicPr>
              <p:nvPr userDrawn="1"/>
            </p:nvPicPr>
            <p:blipFill>
              <a:blip r:embed="rId4"/>
              <a:stretch>
                <a:fillRect/>
              </a:stretch>
            </p:blipFill>
            <p:spPr>
              <a:xfrm>
                <a:off x="6598256" y="3299887"/>
                <a:ext cx="729826" cy="527319"/>
              </a:xfrm>
              <a:prstGeom prst="rect">
                <a:avLst/>
              </a:prstGeom>
            </p:spPr>
          </p:pic>
          <p:pic>
            <p:nvPicPr>
              <p:cNvPr id="63" name="Picture 62" descr="A blue and white logo with a snake and a pillar&#10;&#10;Description automatically generated">
                <a:extLst>
                  <a:ext uri="{FF2B5EF4-FFF2-40B4-BE49-F238E27FC236}">
                    <a16:creationId xmlns:a16="http://schemas.microsoft.com/office/drawing/2014/main" id="{5059603F-9046-51A2-7638-2F505425DCC9}"/>
                  </a:ext>
                </a:extLst>
              </p:cNvPr>
              <p:cNvPicPr>
                <a:picLocks noChangeAspect="1"/>
              </p:cNvPicPr>
              <p:nvPr userDrawn="1"/>
            </p:nvPicPr>
            <p:blipFill>
              <a:blip r:embed="rId5"/>
              <a:stretch>
                <a:fillRect/>
              </a:stretch>
            </p:blipFill>
            <p:spPr>
              <a:xfrm>
                <a:off x="7777412" y="3286995"/>
                <a:ext cx="553101" cy="553101"/>
              </a:xfrm>
              <a:prstGeom prst="rect">
                <a:avLst/>
              </a:prstGeom>
            </p:spPr>
          </p:pic>
        </p:grpSp>
        <p:pic>
          <p:nvPicPr>
            <p:cNvPr id="22" name="Picture 21" descr="A red ribbon with a globe and black text&#10;&#10;Description automatically generated">
              <a:extLst>
                <a:ext uri="{FF2B5EF4-FFF2-40B4-BE49-F238E27FC236}">
                  <a16:creationId xmlns:a16="http://schemas.microsoft.com/office/drawing/2014/main" id="{90034C88-CEE1-27B2-11FB-57AAABE6B148}"/>
                </a:ext>
              </a:extLst>
            </p:cNvPr>
            <p:cNvPicPr>
              <a:picLocks noChangeAspect="1"/>
            </p:cNvPicPr>
            <p:nvPr userDrawn="1"/>
          </p:nvPicPr>
          <p:blipFill>
            <a:blip r:embed="rId6"/>
            <a:stretch>
              <a:fillRect/>
            </a:stretch>
          </p:blipFill>
          <p:spPr>
            <a:xfrm>
              <a:off x="7571855" y="1707466"/>
              <a:ext cx="909626" cy="649068"/>
            </a:xfrm>
            <a:prstGeom prst="rect">
              <a:avLst/>
            </a:prstGeom>
          </p:spPr>
        </p:pic>
        <p:grpSp>
          <p:nvGrpSpPr>
            <p:cNvPr id="23" name="Group 22">
              <a:extLst>
                <a:ext uri="{FF2B5EF4-FFF2-40B4-BE49-F238E27FC236}">
                  <a16:creationId xmlns:a16="http://schemas.microsoft.com/office/drawing/2014/main" id="{A4C9D090-7C03-A43E-C715-9625B8DA5DD3}"/>
                </a:ext>
              </a:extLst>
            </p:cNvPr>
            <p:cNvGrpSpPr/>
            <p:nvPr userDrawn="1"/>
          </p:nvGrpSpPr>
          <p:grpSpPr>
            <a:xfrm>
              <a:off x="146742" y="3893102"/>
              <a:ext cx="8334739" cy="971857"/>
              <a:chOff x="146742" y="3893102"/>
              <a:chExt cx="8334739" cy="971857"/>
            </a:xfrm>
          </p:grpSpPr>
          <p:sp>
            <p:nvSpPr>
              <p:cNvPr id="32" name="Rectangle 31">
                <a:extLst>
                  <a:ext uri="{FF2B5EF4-FFF2-40B4-BE49-F238E27FC236}">
                    <a16:creationId xmlns:a16="http://schemas.microsoft.com/office/drawing/2014/main" id="{7D8CBDF3-CBA9-AC7A-E34A-0F0253B84828}"/>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A green logo with black background&#10;&#10;Description automatically generated">
                <a:extLst>
                  <a:ext uri="{FF2B5EF4-FFF2-40B4-BE49-F238E27FC236}">
                    <a16:creationId xmlns:a16="http://schemas.microsoft.com/office/drawing/2014/main" id="{E24839C5-AA1B-59F6-356E-28BCA501E71E}"/>
                  </a:ext>
                </a:extLst>
              </p:cNvPr>
              <p:cNvPicPr>
                <a:picLocks noChangeAspect="1"/>
              </p:cNvPicPr>
              <p:nvPr userDrawn="1"/>
            </p:nvPicPr>
            <p:blipFill>
              <a:blip r:embed="rId7"/>
              <a:stretch>
                <a:fillRect/>
              </a:stretch>
            </p:blipFill>
            <p:spPr>
              <a:xfrm>
                <a:off x="5512491" y="4236168"/>
                <a:ext cx="1645284" cy="444671"/>
              </a:xfrm>
              <a:prstGeom prst="rect">
                <a:avLst/>
              </a:prstGeom>
            </p:spPr>
          </p:pic>
          <p:pic>
            <p:nvPicPr>
              <p:cNvPr id="57" name="Picture 56" descr="A purple circle with white text and black background&#10;&#10;Description automatically generated">
                <a:extLst>
                  <a:ext uri="{FF2B5EF4-FFF2-40B4-BE49-F238E27FC236}">
                    <a16:creationId xmlns:a16="http://schemas.microsoft.com/office/drawing/2014/main" id="{4792247F-EAA8-806D-2A4A-6095C16D8B29}"/>
                  </a:ext>
                </a:extLst>
              </p:cNvPr>
              <p:cNvPicPr>
                <a:picLocks noChangeAspect="1"/>
              </p:cNvPicPr>
              <p:nvPr userDrawn="1"/>
            </p:nvPicPr>
            <p:blipFill>
              <a:blip r:embed="rId8"/>
              <a:stretch>
                <a:fillRect/>
              </a:stretch>
            </p:blipFill>
            <p:spPr>
              <a:xfrm>
                <a:off x="7600647" y="4137000"/>
                <a:ext cx="615887" cy="582007"/>
              </a:xfrm>
              <a:prstGeom prst="rect">
                <a:avLst/>
              </a:prstGeom>
            </p:spPr>
          </p:pic>
          <p:pic>
            <p:nvPicPr>
              <p:cNvPr id="58" name="Picture 57" descr="A logo with text on it&#10;&#10;Description automatically generated">
                <a:extLst>
                  <a:ext uri="{FF2B5EF4-FFF2-40B4-BE49-F238E27FC236}">
                    <a16:creationId xmlns:a16="http://schemas.microsoft.com/office/drawing/2014/main" id="{E05889AA-DEF6-A283-CCFB-82942614FD7A}"/>
                  </a:ext>
                </a:extLst>
              </p:cNvPr>
              <p:cNvPicPr>
                <a:picLocks noChangeAspect="1"/>
              </p:cNvPicPr>
              <p:nvPr userDrawn="1"/>
            </p:nvPicPr>
            <p:blipFill>
              <a:blip r:embed="rId9"/>
              <a:stretch>
                <a:fillRect/>
              </a:stretch>
            </p:blipFill>
            <p:spPr>
              <a:xfrm>
                <a:off x="3481498" y="4142689"/>
                <a:ext cx="1541588" cy="560154"/>
              </a:xfrm>
              <a:prstGeom prst="rect">
                <a:avLst/>
              </a:prstGeom>
            </p:spPr>
          </p:pic>
          <p:pic>
            <p:nvPicPr>
              <p:cNvPr id="59" name="Picture 58" descr="A logo for a university&#10;&#10;Description automatically generated">
                <a:extLst>
                  <a:ext uri="{FF2B5EF4-FFF2-40B4-BE49-F238E27FC236}">
                    <a16:creationId xmlns:a16="http://schemas.microsoft.com/office/drawing/2014/main" id="{562186AF-9693-DD95-587D-71B3B59CD2C8}"/>
                  </a:ext>
                </a:extLst>
              </p:cNvPr>
              <p:cNvPicPr>
                <a:picLocks noChangeAspect="1"/>
              </p:cNvPicPr>
              <p:nvPr userDrawn="1"/>
            </p:nvPicPr>
            <p:blipFill rotWithShape="1">
              <a:blip r:embed="rId10"/>
              <a:srcRect t="19271" b="16534"/>
              <a:stretch/>
            </p:blipFill>
            <p:spPr>
              <a:xfrm>
                <a:off x="146742" y="4042949"/>
                <a:ext cx="840222" cy="762958"/>
              </a:xfrm>
              <a:prstGeom prst="rect">
                <a:avLst/>
              </a:prstGeom>
            </p:spPr>
          </p:pic>
          <p:pic>
            <p:nvPicPr>
              <p:cNvPr id="60" name="Picture 59" descr="A red ribbon with black text&#10;&#10;Description automatically generated">
                <a:extLst>
                  <a:ext uri="{FF2B5EF4-FFF2-40B4-BE49-F238E27FC236}">
                    <a16:creationId xmlns:a16="http://schemas.microsoft.com/office/drawing/2014/main" id="{69DDA49E-2793-3DC0-240B-ECB5E75B2AA7}"/>
                  </a:ext>
                </a:extLst>
              </p:cNvPr>
              <p:cNvPicPr>
                <a:picLocks noChangeAspect="1"/>
              </p:cNvPicPr>
              <p:nvPr userDrawn="1"/>
            </p:nvPicPr>
            <p:blipFill rotWithShape="1">
              <a:blip r:embed="rId11"/>
              <a:srcRect t="23373" b="21230"/>
              <a:stretch/>
            </p:blipFill>
            <p:spPr>
              <a:xfrm>
                <a:off x="1337026" y="4137000"/>
                <a:ext cx="1774817" cy="668906"/>
              </a:xfrm>
              <a:prstGeom prst="rect">
                <a:avLst/>
              </a:prstGeom>
            </p:spPr>
          </p:pic>
        </p:grpSp>
        <p:sp>
          <p:nvSpPr>
            <p:cNvPr id="24" name="Rectangle 23">
              <a:extLst>
                <a:ext uri="{FF2B5EF4-FFF2-40B4-BE49-F238E27FC236}">
                  <a16:creationId xmlns:a16="http://schemas.microsoft.com/office/drawing/2014/main" id="{BE401273-1BC0-2E44-131D-99878C415D03}"/>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0CFFC03-A4D9-FB88-ACE9-2195A281788E}"/>
                </a:ext>
              </a:extLst>
            </p:cNvPr>
            <p:cNvGrpSpPr/>
            <p:nvPr userDrawn="1"/>
          </p:nvGrpSpPr>
          <p:grpSpPr>
            <a:xfrm>
              <a:off x="5767195" y="2471660"/>
              <a:ext cx="1524000" cy="702894"/>
              <a:chOff x="5767195" y="2471660"/>
              <a:chExt cx="1524000" cy="702894"/>
            </a:xfrm>
          </p:grpSpPr>
          <p:sp>
            <p:nvSpPr>
              <p:cNvPr id="30" name="Rectangle 29">
                <a:extLst>
                  <a:ext uri="{FF2B5EF4-FFF2-40B4-BE49-F238E27FC236}">
                    <a16:creationId xmlns:a16="http://schemas.microsoft.com/office/drawing/2014/main" id="{13604338-2C91-1D67-ACA6-78895D6B8B0E}"/>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Blue text on a black background&#10;&#10;Description automatically generated">
                <a:extLst>
                  <a:ext uri="{FF2B5EF4-FFF2-40B4-BE49-F238E27FC236}">
                    <a16:creationId xmlns:a16="http://schemas.microsoft.com/office/drawing/2014/main" id="{D4DD5098-D935-FCA3-1B42-98B0539E6FAE}"/>
                  </a:ext>
                </a:extLst>
              </p:cNvPr>
              <p:cNvPicPr>
                <a:picLocks noChangeAspect="1"/>
              </p:cNvPicPr>
              <p:nvPr userDrawn="1"/>
            </p:nvPicPr>
            <p:blipFill>
              <a:blip r:embed="rId12"/>
              <a:stretch>
                <a:fillRect/>
              </a:stretch>
            </p:blipFill>
            <p:spPr>
              <a:xfrm>
                <a:off x="5862535" y="2568029"/>
                <a:ext cx="1239347" cy="521474"/>
              </a:xfrm>
              <a:prstGeom prst="rect">
                <a:avLst/>
              </a:prstGeom>
            </p:spPr>
          </p:pic>
        </p:grpSp>
        <p:grpSp>
          <p:nvGrpSpPr>
            <p:cNvPr id="26" name="Group 25">
              <a:extLst>
                <a:ext uri="{FF2B5EF4-FFF2-40B4-BE49-F238E27FC236}">
                  <a16:creationId xmlns:a16="http://schemas.microsoft.com/office/drawing/2014/main" id="{7D444C4D-E59D-FFA3-11C3-B88A9AF19C7D}"/>
                </a:ext>
              </a:extLst>
            </p:cNvPr>
            <p:cNvGrpSpPr/>
            <p:nvPr userDrawn="1"/>
          </p:nvGrpSpPr>
          <p:grpSpPr>
            <a:xfrm>
              <a:off x="3884954" y="3212098"/>
              <a:ext cx="851725" cy="702894"/>
              <a:chOff x="3884954" y="3212098"/>
              <a:chExt cx="851725" cy="702894"/>
            </a:xfrm>
          </p:grpSpPr>
          <p:sp>
            <p:nvSpPr>
              <p:cNvPr id="27" name="Rectangle 26">
                <a:extLst>
                  <a:ext uri="{FF2B5EF4-FFF2-40B4-BE49-F238E27FC236}">
                    <a16:creationId xmlns:a16="http://schemas.microsoft.com/office/drawing/2014/main" id="{B3FEBFFB-BEBA-0FB8-282F-EBAAF93A6F69}"/>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urple circle with white text and black background&#10;&#10;Description automatically generated">
                <a:extLst>
                  <a:ext uri="{FF2B5EF4-FFF2-40B4-BE49-F238E27FC236}">
                    <a16:creationId xmlns:a16="http://schemas.microsoft.com/office/drawing/2014/main" id="{F9D1D41A-7C87-81F7-1B4B-CA8E18998CB8}"/>
                  </a:ext>
                </a:extLst>
              </p:cNvPr>
              <p:cNvPicPr>
                <a:picLocks noChangeAspect="1"/>
              </p:cNvPicPr>
              <p:nvPr userDrawn="1"/>
            </p:nvPicPr>
            <p:blipFill>
              <a:blip r:embed="rId8"/>
              <a:stretch>
                <a:fillRect/>
              </a:stretch>
            </p:blipFill>
            <p:spPr>
              <a:xfrm>
                <a:off x="4017373" y="3265677"/>
                <a:ext cx="611777" cy="591315"/>
              </a:xfrm>
              <a:prstGeom prst="rect">
                <a:avLst/>
              </a:prstGeom>
            </p:spPr>
          </p:pic>
        </p:grpSp>
      </p:grpSp>
      <p:sp>
        <p:nvSpPr>
          <p:cNvPr id="64" name="Rectangle 63">
            <a:extLst>
              <a:ext uri="{FF2B5EF4-FFF2-40B4-BE49-F238E27FC236}">
                <a16:creationId xmlns:a16="http://schemas.microsoft.com/office/drawing/2014/main" id="{F0EDC791-1E44-C462-9DC5-9F167DAFAC87}"/>
              </a:ext>
            </a:extLst>
          </p:cNvPr>
          <p:cNvSpPr/>
          <p:nvPr userDrawn="1"/>
        </p:nvSpPr>
        <p:spPr>
          <a:xfrm>
            <a:off x="140915" y="1774755"/>
            <a:ext cx="1447800" cy="8572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19891"/>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1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4" y="76864"/>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14"/>
          <a:stretch>
            <a:fillRect/>
          </a:stretch>
        </p:blipFill>
        <p:spPr>
          <a:xfrm>
            <a:off x="7155748" y="76864"/>
            <a:ext cx="1243328" cy="418367"/>
          </a:xfrm>
          <a:prstGeom prst="rect">
            <a:avLst/>
          </a:prstGeom>
        </p:spPr>
      </p:pic>
      <p:sp>
        <p:nvSpPr>
          <p:cNvPr id="4" name="Rectangle 3">
            <a:extLst>
              <a:ext uri="{FF2B5EF4-FFF2-40B4-BE49-F238E27FC236}">
                <a16:creationId xmlns:a16="http://schemas.microsoft.com/office/drawing/2014/main" id="{A09BB2C9-44CE-5959-00BC-D687C2E63E90}"/>
              </a:ext>
            </a:extLst>
          </p:cNvPr>
          <p:cNvSpPr/>
          <p:nvPr userDrawn="1"/>
        </p:nvSpPr>
        <p:spPr>
          <a:xfrm>
            <a:off x="259428" y="1626326"/>
            <a:ext cx="1314646" cy="9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sign, vector graphics&#10;&#10;Description automatically generated">
            <a:extLst>
              <a:ext uri="{FF2B5EF4-FFF2-40B4-BE49-F238E27FC236}">
                <a16:creationId xmlns:a16="http://schemas.microsoft.com/office/drawing/2014/main" id="{B4B49759-2427-9D74-6064-CE4EEF7A1F0F}"/>
              </a:ext>
            </a:extLst>
          </p:cNvPr>
          <p:cNvPicPr>
            <a:picLocks noChangeAspect="1"/>
          </p:cNvPicPr>
          <p:nvPr userDrawn="1"/>
        </p:nvPicPr>
        <p:blipFill>
          <a:blip r:embed="rId15"/>
          <a:stretch>
            <a:fillRect/>
          </a:stretch>
        </p:blipFill>
        <p:spPr>
          <a:xfrm>
            <a:off x="272127" y="1718065"/>
            <a:ext cx="1226473" cy="751400"/>
          </a:xfrm>
          <a:prstGeom prst="rect">
            <a:avLst/>
          </a:prstGeom>
        </p:spPr>
      </p:pic>
    </p:spTree>
    <p:extLst>
      <p:ext uri="{BB962C8B-B14F-4D97-AF65-F5344CB8AC3E}">
        <p14:creationId xmlns:p14="http://schemas.microsoft.com/office/powerpoint/2010/main" val="61566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168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79527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164883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15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3F31A13B-1711-9A74-BB44-662D88A93E63}"/>
              </a:ext>
            </a:extLst>
          </p:cNvPr>
          <p:cNvGrpSpPr/>
          <p:nvPr userDrawn="1"/>
        </p:nvGrpSpPr>
        <p:grpSpPr>
          <a:xfrm>
            <a:off x="1282959" y="4231335"/>
            <a:ext cx="5596054" cy="758418"/>
            <a:chOff x="744062" y="4331301"/>
            <a:chExt cx="5596054" cy="758418"/>
          </a:xfrm>
        </p:grpSpPr>
        <p:pic>
          <p:nvPicPr>
            <p:cNvPr id="16" name="Picture 15" descr="A picture containing text, sign, vector graphics&#10;&#10;Description automatically generated">
              <a:extLst>
                <a:ext uri="{FF2B5EF4-FFF2-40B4-BE49-F238E27FC236}">
                  <a16:creationId xmlns:a16="http://schemas.microsoft.com/office/drawing/2014/main" id="{DBAD7B67-1408-3506-96B4-4DDAB701F889}"/>
                </a:ext>
              </a:extLst>
            </p:cNvPr>
            <p:cNvPicPr>
              <a:picLocks noChangeAspect="1"/>
            </p:cNvPicPr>
            <p:nvPr userDrawn="1"/>
          </p:nvPicPr>
          <p:blipFill>
            <a:blip r:embed="rId2"/>
            <a:stretch>
              <a:fillRect/>
            </a:stretch>
          </p:blipFill>
          <p:spPr>
            <a:xfrm>
              <a:off x="744062" y="4340444"/>
              <a:ext cx="1011740" cy="649572"/>
            </a:xfrm>
            <a:prstGeom prst="rect">
              <a:avLst/>
            </a:prstGeom>
          </p:spPr>
        </p:pic>
        <p:pic>
          <p:nvPicPr>
            <p:cNvPr id="17" name="Picture 16" descr="Logo&#10;&#10;Description automatically generated">
              <a:extLst>
                <a:ext uri="{FF2B5EF4-FFF2-40B4-BE49-F238E27FC236}">
                  <a16:creationId xmlns:a16="http://schemas.microsoft.com/office/drawing/2014/main" id="{2606A628-EC38-0720-81B2-B274639F678A}"/>
                </a:ext>
              </a:extLst>
            </p:cNvPr>
            <p:cNvPicPr>
              <a:picLocks noChangeAspect="1"/>
            </p:cNvPicPr>
            <p:nvPr userDrawn="1"/>
          </p:nvPicPr>
          <p:blipFill>
            <a:blip r:embed="rId3"/>
            <a:stretch>
              <a:fillRect/>
            </a:stretch>
          </p:blipFill>
          <p:spPr>
            <a:xfrm>
              <a:off x="2464570" y="4331301"/>
              <a:ext cx="1949661" cy="758418"/>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079F30CA-DFC4-CCCC-CE9F-1BB8A3E600F1}"/>
                </a:ext>
              </a:extLst>
            </p:cNvPr>
            <p:cNvPicPr>
              <a:picLocks noChangeAspect="1"/>
            </p:cNvPicPr>
            <p:nvPr userDrawn="1"/>
          </p:nvPicPr>
          <p:blipFill>
            <a:blip r:embed="rId4"/>
            <a:stretch>
              <a:fillRect/>
            </a:stretch>
          </p:blipFill>
          <p:spPr>
            <a:xfrm>
              <a:off x="5155953" y="4539963"/>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6" name="Rectangle 15">
            <a:extLst>
              <a:ext uri="{FF2B5EF4-FFF2-40B4-BE49-F238E27FC236}">
                <a16:creationId xmlns:a16="http://schemas.microsoft.com/office/drawing/2014/main" id="{7DBBB3D6-1291-0559-3785-428DBF71AB2E}"/>
              </a:ext>
            </a:extLst>
          </p:cNvPr>
          <p:cNvSpPr/>
          <p:nvPr userDrawn="1"/>
        </p:nvSpPr>
        <p:spPr>
          <a:xfrm>
            <a:off x="-15556" y="3625850"/>
            <a:ext cx="9159556" cy="1517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5" name="Group 14">
            <a:extLst>
              <a:ext uri="{FF2B5EF4-FFF2-40B4-BE49-F238E27FC236}">
                <a16:creationId xmlns:a16="http://schemas.microsoft.com/office/drawing/2014/main" id="{429BAB9B-C7FC-6547-CAFF-C1D2ACA07D05}"/>
              </a:ext>
            </a:extLst>
          </p:cNvPr>
          <p:cNvGrpSpPr/>
          <p:nvPr userDrawn="1"/>
        </p:nvGrpSpPr>
        <p:grpSpPr>
          <a:xfrm>
            <a:off x="1426223" y="3838705"/>
            <a:ext cx="5596054" cy="758418"/>
            <a:chOff x="744062" y="4331301"/>
            <a:chExt cx="5596054" cy="758418"/>
          </a:xfrm>
        </p:grpSpPr>
        <p:pic>
          <p:nvPicPr>
            <p:cNvPr id="17" name="Picture 16" descr="A picture containing text, sign, vector graphics&#10;&#10;Description automatically generated">
              <a:extLst>
                <a:ext uri="{FF2B5EF4-FFF2-40B4-BE49-F238E27FC236}">
                  <a16:creationId xmlns:a16="http://schemas.microsoft.com/office/drawing/2014/main" id="{0CC5F7BB-C0CF-9AEE-C970-A5104743FD3B}"/>
                </a:ext>
              </a:extLst>
            </p:cNvPr>
            <p:cNvPicPr>
              <a:picLocks noChangeAspect="1"/>
            </p:cNvPicPr>
            <p:nvPr userDrawn="1"/>
          </p:nvPicPr>
          <p:blipFill>
            <a:blip r:embed="rId2"/>
            <a:stretch>
              <a:fillRect/>
            </a:stretch>
          </p:blipFill>
          <p:spPr>
            <a:xfrm>
              <a:off x="744062" y="4340444"/>
              <a:ext cx="1011740" cy="649572"/>
            </a:xfrm>
            <a:prstGeom prst="rect">
              <a:avLst/>
            </a:prstGeom>
          </p:spPr>
        </p:pic>
        <p:pic>
          <p:nvPicPr>
            <p:cNvPr id="18" name="Picture 17" descr="Logo&#10;&#10;Description automatically generated">
              <a:extLst>
                <a:ext uri="{FF2B5EF4-FFF2-40B4-BE49-F238E27FC236}">
                  <a16:creationId xmlns:a16="http://schemas.microsoft.com/office/drawing/2014/main" id="{E756DBB1-2F9A-AB4F-4FE7-5B543F7F019A}"/>
                </a:ext>
              </a:extLst>
            </p:cNvPr>
            <p:cNvPicPr>
              <a:picLocks noChangeAspect="1"/>
            </p:cNvPicPr>
            <p:nvPr userDrawn="1"/>
          </p:nvPicPr>
          <p:blipFill>
            <a:blip r:embed="rId3"/>
            <a:stretch>
              <a:fillRect/>
            </a:stretch>
          </p:blipFill>
          <p:spPr>
            <a:xfrm>
              <a:off x="2464570" y="4331301"/>
              <a:ext cx="1949661" cy="758418"/>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89C202CD-6B95-91C1-D674-0F3C99BD3141}"/>
                </a:ext>
              </a:extLst>
            </p:cNvPr>
            <p:cNvPicPr>
              <a:picLocks noChangeAspect="1"/>
            </p:cNvPicPr>
            <p:nvPr userDrawn="1"/>
          </p:nvPicPr>
          <p:blipFill>
            <a:blip r:embed="rId4"/>
            <a:stretch>
              <a:fillRect/>
            </a:stretch>
          </p:blipFill>
          <p:spPr>
            <a:xfrm>
              <a:off x="5155953" y="4539963"/>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8" r:id="rId12"/>
    <p:sldLayoutId id="2147483749" r:id="rId13"/>
    <p:sldLayoutId id="2147483784" r:id="rId14"/>
    <p:sldLayoutId id="2147483785" r:id="rId15"/>
    <p:sldLayoutId id="2147483786" r:id="rId16"/>
    <p:sldLayoutId id="2147483787"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97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99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FAB568E-4F51-0598-CDDA-37F92465A1BD}"/>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5333DB8F-1D31-56A6-A741-B3FF8B3E6BE9}"/>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8681DF94-AFB0-5E05-9E02-268FA1E044D1}"/>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B87FE268-A397-A514-6B88-7B197486ABC8}"/>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9126C705-E991-BA72-D8B0-041B95A734F0}"/>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00FC30E0-65D1-3677-BA59-F3745648E333}"/>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7FB8C88B-D347-3E5C-70DE-78E9EA80AC4E}"/>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D67A5B37-EB73-124F-B519-E60D21A9245A}"/>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0D39EB7B-B67F-F089-4970-78A5CD89998D}"/>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029F5641-0CA8-90CF-3CA3-B22551EFB674}"/>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79DA34FF-D2F6-4672-5AF7-6CD547236DB5}"/>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D815F965-5DE2-22ED-6A93-90C59CBBE722}"/>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DDA4A6B6-C5FD-C184-AE6C-088FC4F5FD44}"/>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967D571-E125-7632-F45B-B4C9EEBB6F18}"/>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B4D0BFD0-F0E3-7126-7EB3-7151B8B2886B}"/>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8F5A3C53-D9E7-288F-3F20-1D536E9BF712}"/>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F07DF88A-74AB-07C1-EA1A-4E4573CCB15A}"/>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47A8C6C1-A769-6C89-A0D9-90B71633616D}"/>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3A3640A5-E996-F13A-1BD5-286153CCEEAD}"/>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41472B8F-E433-C50F-677C-7DFCB2E0E334}"/>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22A6493A-68A3-7E83-9A4C-C532F19D408A}"/>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63D5E1A2-0625-A7A7-D549-E337B14D8BB6}"/>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A5A16A91-2822-FB8F-1A36-ACC789A5387A}"/>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5CF80B0E-6316-43AB-83A1-E70D96DFF323}"/>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DBA6C9CD-24BE-F990-1512-9D3A48F9D93A}"/>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FFA56AF0-AAF7-660B-232F-17D839752440}"/>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3FD2AD08-F6CE-8954-D698-E3D72EE0CAD5}"/>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50C65A9B-87F3-E5DE-8138-CBC86E14C2A4}"/>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C18A8F75-9974-FCB2-A02B-16E5B4BAE949}"/>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6A1B5176-975B-8218-18A9-D879838B8D28}"/>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38A851F8-D271-17FE-B323-FC1D6FDD4F02}"/>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05CA6981-8550-1B2F-2B24-C737445B9436}"/>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5917A8F4-6611-B702-33F1-F16B09660A4D}"/>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6D881674-F317-7879-AB5C-E45A48705F44}"/>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BCD4E572-4FAA-37F9-F490-DDAE0D5C206A}"/>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E381A191-DDB9-B3C0-62F7-1BA68E1EC423}"/>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B8EF0FC5-6045-B4CD-FE91-80EBCF6BAE66}"/>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DF8000D5-60FB-D8F9-A15B-006E6ED70803}"/>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7318</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Fira Sans SemiBold</vt:lpstr>
      <vt:lpstr>Calibri</vt:lpstr>
      <vt:lpstr>Tahoma</vt:lpstr>
      <vt:lpstr>Fira Sans</vt:lpstr>
      <vt:lpstr>Arial</vt:lpstr>
      <vt:lpstr>Fira Sans Light</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415</cp:revision>
  <dcterms:modified xsi:type="dcterms:W3CDTF">2025-01-08T19:23:21Z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2023-06-07T23:04:45Z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cb3e41ed-819a-4e27-a82e-f0024ce65afb</vt:lpwstr>
  </property>
  <property fmtid="{D5CDD505-2E9C-101B-9397-08002B2CF9AE}" pid="8" name="MSIP_Label_5e4b1be8-281e-475d-98b0-21c3457e5a46_ContentBits">
    <vt:lpwstr>0</vt:lpwstr>
  </property>
</Properties>
</file>