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8"/>
  </p:notesMasterIdLst>
  <p:sldIdLst>
    <p:sldId id="393" r:id="rId2"/>
    <p:sldId id="415" r:id="rId3"/>
    <p:sldId id="377" r:id="rId4"/>
    <p:sldId id="404" r:id="rId5"/>
    <p:sldId id="405" r:id="rId6"/>
    <p:sldId id="398" r:id="rId7"/>
    <p:sldId id="406" r:id="rId8"/>
    <p:sldId id="407" r:id="rId9"/>
    <p:sldId id="400" r:id="rId10"/>
    <p:sldId id="401" r:id="rId11"/>
    <p:sldId id="421" r:id="rId12"/>
    <p:sldId id="422" r:id="rId13"/>
    <p:sldId id="412" r:id="rId14"/>
    <p:sldId id="413" r:id="rId15"/>
    <p:sldId id="420" r:id="rId16"/>
    <p:sldId id="402"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Fira Sans Light" panose="020B0403050000020004" pitchFamily="34" charset="0"/>
      <p:regular r:id="rId23"/>
      <p:bold r:id="rId24"/>
      <p:italic r:id="rId25"/>
      <p:boldItalic r:id="rId26"/>
    </p:embeddedFont>
    <p:embeddedFont>
      <p:font typeface="Fira Sans SemiBold" panose="020B0603050000020004" pitchFamily="3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8.jp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4.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9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reserve="1" userDrawn="1">
  <p:cSld name="Chart">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84151"/>
            <a:ext cx="8168184" cy="813681"/>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chart</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DFD36E15-AF87-4C5F-9970-B184FF838435}"/>
              </a:ext>
            </a:extLst>
          </p:cNvPr>
          <p:cNvSpPr>
            <a:spLocks noGrp="1"/>
          </p:cNvSpPr>
          <p:nvPr>
            <p:ph type="chart" sz="quarter" idx="10" hasCustomPrompt="1"/>
          </p:nvPr>
        </p:nvSpPr>
        <p:spPr>
          <a:xfrm>
            <a:off x="237388" y="1352559"/>
            <a:ext cx="8168910" cy="3346424"/>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chart icon below to add a chart</a:t>
            </a:r>
          </a:p>
        </p:txBody>
      </p:sp>
    </p:spTree>
    <p:extLst>
      <p:ext uri="{BB962C8B-B14F-4D97-AF65-F5344CB8AC3E}">
        <p14:creationId xmlns:p14="http://schemas.microsoft.com/office/powerpoint/2010/main" val="52621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reserve="1" userDrawn="1">
  <p:cSld name="Tabl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65106"/>
            <a:ext cx="8168184" cy="832726"/>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 for table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4" name="Table Placeholder 3">
            <a:extLst>
              <a:ext uri="{FF2B5EF4-FFF2-40B4-BE49-F238E27FC236}">
                <a16:creationId xmlns:a16="http://schemas.microsoft.com/office/drawing/2014/main" id="{3F0453F1-90A4-4DBE-9777-23569C52588E}"/>
              </a:ext>
            </a:extLst>
          </p:cNvPr>
          <p:cNvSpPr>
            <a:spLocks noGrp="1"/>
          </p:cNvSpPr>
          <p:nvPr>
            <p:ph type="tbl" sz="quarter" idx="10" hasCustomPrompt="1"/>
          </p:nvPr>
        </p:nvSpPr>
        <p:spPr>
          <a:xfrm>
            <a:off x="238125" y="1356190"/>
            <a:ext cx="8167688" cy="3336459"/>
          </a:xfrm>
        </p:spPr>
        <p:txBody>
          <a:bodyPr/>
          <a:lstStyle>
            <a:lvl1pPr marL="76200" indent="0">
              <a:buFontTx/>
              <a:buNone/>
              <a:defRPr sz="28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table icon below to add a table</a:t>
            </a:r>
          </a:p>
        </p:txBody>
      </p:sp>
    </p:spTree>
    <p:extLst>
      <p:ext uri="{BB962C8B-B14F-4D97-AF65-F5344CB8AC3E}">
        <p14:creationId xmlns:p14="http://schemas.microsoft.com/office/powerpoint/2010/main" val="27097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49792"/>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4" y="69550"/>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3"/>
          <a:stretch>
            <a:fillRect/>
          </a:stretch>
        </p:blipFill>
        <p:spPr>
          <a:xfrm>
            <a:off x="7155748" y="76864"/>
            <a:ext cx="1243328" cy="418367"/>
          </a:xfrm>
          <a:prstGeom prst="rect">
            <a:avLst/>
          </a:prstGeom>
        </p:spPr>
      </p:pic>
      <p:grpSp>
        <p:nvGrpSpPr>
          <p:cNvPr id="67" name="Group 66">
            <a:extLst>
              <a:ext uri="{FF2B5EF4-FFF2-40B4-BE49-F238E27FC236}">
                <a16:creationId xmlns:a16="http://schemas.microsoft.com/office/drawing/2014/main" id="{24205BD0-9C0F-B627-E9A4-9370E384B310}"/>
              </a:ext>
            </a:extLst>
          </p:cNvPr>
          <p:cNvGrpSpPr/>
          <p:nvPr userDrawn="1"/>
        </p:nvGrpSpPr>
        <p:grpSpPr>
          <a:xfrm>
            <a:off x="-81255" y="1556350"/>
            <a:ext cx="8626588" cy="3363792"/>
            <a:chOff x="26091" y="1640655"/>
            <a:chExt cx="8626588" cy="3363792"/>
          </a:xfrm>
        </p:grpSpPr>
        <p:grpSp>
          <p:nvGrpSpPr>
            <p:cNvPr id="40" name="Group 39">
              <a:extLst>
                <a:ext uri="{FF2B5EF4-FFF2-40B4-BE49-F238E27FC236}">
                  <a16:creationId xmlns:a16="http://schemas.microsoft.com/office/drawing/2014/main" id="{EDBEFBF0-6FC7-2744-F432-52B79C574596}"/>
                </a:ext>
              </a:extLst>
            </p:cNvPr>
            <p:cNvGrpSpPr/>
            <p:nvPr userDrawn="1"/>
          </p:nvGrpSpPr>
          <p:grpSpPr>
            <a:xfrm>
              <a:off x="26091" y="1640655"/>
              <a:ext cx="8626588" cy="3363792"/>
              <a:chOff x="-100710" y="1501167"/>
              <a:chExt cx="8626588" cy="3363792"/>
            </a:xfrm>
          </p:grpSpPr>
          <p:pic>
            <p:nvPicPr>
              <p:cNvPr id="41" name="Picture 40" descr="A logo of the united states department of emergency&#10;&#10;Description automatically generated">
                <a:extLst>
                  <a:ext uri="{FF2B5EF4-FFF2-40B4-BE49-F238E27FC236}">
                    <a16:creationId xmlns:a16="http://schemas.microsoft.com/office/drawing/2014/main" id="{3C4514BE-523E-86F7-6F7F-5DBDB5F6EEB8}"/>
                  </a:ext>
                </a:extLst>
              </p:cNvPr>
              <p:cNvPicPr>
                <a:picLocks noChangeAspect="1"/>
              </p:cNvPicPr>
              <p:nvPr userDrawn="1"/>
            </p:nvPicPr>
            <p:blipFill rotWithShape="1">
              <a:blip r:embed="rId4"/>
              <a:srcRect l="5227" t="7819" r="9699" b="3929"/>
              <a:stretch/>
            </p:blipFill>
            <p:spPr>
              <a:xfrm>
                <a:off x="215899" y="1663700"/>
                <a:ext cx="1206501" cy="736600"/>
              </a:xfrm>
              <a:prstGeom prst="rect">
                <a:avLst/>
              </a:prstGeom>
            </p:spPr>
          </p:pic>
          <p:pic>
            <p:nvPicPr>
              <p:cNvPr id="42" name="Picture 41">
                <a:extLst>
                  <a:ext uri="{FF2B5EF4-FFF2-40B4-BE49-F238E27FC236}">
                    <a16:creationId xmlns:a16="http://schemas.microsoft.com/office/drawing/2014/main" id="{71388884-B6D7-3B9A-997A-90769D5AACCF}"/>
                  </a:ext>
                </a:extLst>
              </p:cNvPr>
              <p:cNvPicPr>
                <a:picLocks noChangeAspect="1"/>
              </p:cNvPicPr>
              <p:nvPr userDrawn="1"/>
            </p:nvPicPr>
            <p:blipFill>
              <a:blip r:embed="rId5"/>
              <a:stretch>
                <a:fillRect/>
              </a:stretch>
            </p:blipFill>
            <p:spPr>
              <a:xfrm>
                <a:off x="-100710" y="1501167"/>
                <a:ext cx="8626588" cy="3206774"/>
              </a:xfrm>
              <a:prstGeom prst="rect">
                <a:avLst/>
              </a:prstGeom>
            </p:spPr>
          </p:pic>
          <p:grpSp>
            <p:nvGrpSpPr>
              <p:cNvPr id="43" name="Group 42">
                <a:extLst>
                  <a:ext uri="{FF2B5EF4-FFF2-40B4-BE49-F238E27FC236}">
                    <a16:creationId xmlns:a16="http://schemas.microsoft.com/office/drawing/2014/main" id="{53F08915-E6E0-0F3A-4B16-8C58864A9ECD}"/>
                  </a:ext>
                </a:extLst>
              </p:cNvPr>
              <p:cNvGrpSpPr/>
              <p:nvPr userDrawn="1"/>
            </p:nvGrpSpPr>
            <p:grpSpPr>
              <a:xfrm>
                <a:off x="6474542" y="3286995"/>
                <a:ext cx="2051336" cy="593215"/>
                <a:chOff x="6474542" y="3286995"/>
                <a:chExt cx="2051336" cy="593215"/>
              </a:xfrm>
            </p:grpSpPr>
            <p:sp>
              <p:nvSpPr>
                <p:cNvPr id="62" name="Rectangle 61">
                  <a:extLst>
                    <a:ext uri="{FF2B5EF4-FFF2-40B4-BE49-F238E27FC236}">
                      <a16:creationId xmlns:a16="http://schemas.microsoft.com/office/drawing/2014/main" id="{2F9C9BBC-12B6-47B6-5C63-45D8994A3D2C}"/>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descr="A logo with black text and orange circle&#10;&#10;Description automatically generated">
                  <a:extLst>
                    <a:ext uri="{FF2B5EF4-FFF2-40B4-BE49-F238E27FC236}">
                      <a16:creationId xmlns:a16="http://schemas.microsoft.com/office/drawing/2014/main" id="{3A8E015F-4132-D1C0-F5CB-6428377FB2B0}"/>
                    </a:ext>
                  </a:extLst>
                </p:cNvPr>
                <p:cNvPicPr>
                  <a:picLocks noChangeAspect="1"/>
                </p:cNvPicPr>
                <p:nvPr userDrawn="1"/>
              </p:nvPicPr>
              <p:blipFill>
                <a:blip r:embed="rId6"/>
                <a:stretch>
                  <a:fillRect/>
                </a:stretch>
              </p:blipFill>
              <p:spPr>
                <a:xfrm>
                  <a:off x="6598256" y="3299887"/>
                  <a:ext cx="729826" cy="527319"/>
                </a:xfrm>
                <a:prstGeom prst="rect">
                  <a:avLst/>
                </a:prstGeom>
              </p:spPr>
            </p:pic>
            <p:pic>
              <p:nvPicPr>
                <p:cNvPr id="64" name="Picture 63" descr="A blue and white logo with a snake and a pillar&#10;&#10;Description automatically generated">
                  <a:extLst>
                    <a:ext uri="{FF2B5EF4-FFF2-40B4-BE49-F238E27FC236}">
                      <a16:creationId xmlns:a16="http://schemas.microsoft.com/office/drawing/2014/main" id="{38C7F5D8-F1B6-B5FE-87B7-6D58C9B60543}"/>
                    </a:ext>
                  </a:extLst>
                </p:cNvPr>
                <p:cNvPicPr>
                  <a:picLocks noChangeAspect="1"/>
                </p:cNvPicPr>
                <p:nvPr userDrawn="1"/>
              </p:nvPicPr>
              <p:blipFill>
                <a:blip r:embed="rId7"/>
                <a:stretch>
                  <a:fillRect/>
                </a:stretch>
              </p:blipFill>
              <p:spPr>
                <a:xfrm>
                  <a:off x="7777412" y="3286995"/>
                  <a:ext cx="553101" cy="553101"/>
                </a:xfrm>
                <a:prstGeom prst="rect">
                  <a:avLst/>
                </a:prstGeom>
              </p:spPr>
            </p:pic>
          </p:grpSp>
          <p:grpSp>
            <p:nvGrpSpPr>
              <p:cNvPr id="44" name="Group 43">
                <a:extLst>
                  <a:ext uri="{FF2B5EF4-FFF2-40B4-BE49-F238E27FC236}">
                    <a16:creationId xmlns:a16="http://schemas.microsoft.com/office/drawing/2014/main" id="{130FFE4C-A100-31F8-E74D-CB922142F6B7}"/>
                  </a:ext>
                </a:extLst>
              </p:cNvPr>
              <p:cNvGrpSpPr/>
              <p:nvPr userDrawn="1"/>
            </p:nvGrpSpPr>
            <p:grpSpPr>
              <a:xfrm>
                <a:off x="146742" y="3893102"/>
                <a:ext cx="8334739" cy="971857"/>
                <a:chOff x="146742" y="3893102"/>
                <a:chExt cx="8334739" cy="971857"/>
              </a:xfrm>
            </p:grpSpPr>
            <p:sp>
              <p:nvSpPr>
                <p:cNvPr id="56" name="Rectangle 55">
                  <a:extLst>
                    <a:ext uri="{FF2B5EF4-FFF2-40B4-BE49-F238E27FC236}">
                      <a16:creationId xmlns:a16="http://schemas.microsoft.com/office/drawing/2014/main" id="{910FE532-F9FE-343E-2754-03D20E50C434}"/>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descr="A green logo with black background&#10;&#10;Description automatically generated">
                  <a:extLst>
                    <a:ext uri="{FF2B5EF4-FFF2-40B4-BE49-F238E27FC236}">
                      <a16:creationId xmlns:a16="http://schemas.microsoft.com/office/drawing/2014/main" id="{3876574F-9E9B-DB6F-AF74-83C46789A3A0}"/>
                    </a:ext>
                  </a:extLst>
                </p:cNvPr>
                <p:cNvPicPr>
                  <a:picLocks noChangeAspect="1"/>
                </p:cNvPicPr>
                <p:nvPr userDrawn="1"/>
              </p:nvPicPr>
              <p:blipFill>
                <a:blip r:embed="rId8"/>
                <a:stretch>
                  <a:fillRect/>
                </a:stretch>
              </p:blipFill>
              <p:spPr>
                <a:xfrm>
                  <a:off x="5512491" y="4236168"/>
                  <a:ext cx="1645284" cy="444671"/>
                </a:xfrm>
                <a:prstGeom prst="rect">
                  <a:avLst/>
                </a:prstGeom>
              </p:spPr>
            </p:pic>
            <p:pic>
              <p:nvPicPr>
                <p:cNvPr id="58" name="Picture 57" descr="A purple circle with white text and black background&#10;&#10;Description automatically generated">
                  <a:extLst>
                    <a:ext uri="{FF2B5EF4-FFF2-40B4-BE49-F238E27FC236}">
                      <a16:creationId xmlns:a16="http://schemas.microsoft.com/office/drawing/2014/main" id="{B3E09132-8EBD-71A4-AB0D-9358FEB8CD3E}"/>
                    </a:ext>
                  </a:extLst>
                </p:cNvPr>
                <p:cNvPicPr>
                  <a:picLocks noChangeAspect="1"/>
                </p:cNvPicPr>
                <p:nvPr userDrawn="1"/>
              </p:nvPicPr>
              <p:blipFill>
                <a:blip r:embed="rId9"/>
                <a:stretch>
                  <a:fillRect/>
                </a:stretch>
              </p:blipFill>
              <p:spPr>
                <a:xfrm>
                  <a:off x="7600647" y="4137000"/>
                  <a:ext cx="615887" cy="582007"/>
                </a:xfrm>
                <a:prstGeom prst="rect">
                  <a:avLst/>
                </a:prstGeom>
              </p:spPr>
            </p:pic>
            <p:pic>
              <p:nvPicPr>
                <p:cNvPr id="59" name="Picture 58" descr="A logo with text on it&#10;&#10;Description automatically generated">
                  <a:extLst>
                    <a:ext uri="{FF2B5EF4-FFF2-40B4-BE49-F238E27FC236}">
                      <a16:creationId xmlns:a16="http://schemas.microsoft.com/office/drawing/2014/main" id="{C5E3E23C-6E0E-B342-57A7-AD1F8D06BC9E}"/>
                    </a:ext>
                  </a:extLst>
                </p:cNvPr>
                <p:cNvPicPr>
                  <a:picLocks noChangeAspect="1"/>
                </p:cNvPicPr>
                <p:nvPr userDrawn="1"/>
              </p:nvPicPr>
              <p:blipFill>
                <a:blip r:embed="rId10"/>
                <a:stretch>
                  <a:fillRect/>
                </a:stretch>
              </p:blipFill>
              <p:spPr>
                <a:xfrm>
                  <a:off x="3481498" y="4142689"/>
                  <a:ext cx="1541588" cy="560154"/>
                </a:xfrm>
                <a:prstGeom prst="rect">
                  <a:avLst/>
                </a:prstGeom>
              </p:spPr>
            </p:pic>
            <p:pic>
              <p:nvPicPr>
                <p:cNvPr id="60" name="Picture 59" descr="A logo for a university&#10;&#10;Description automatically generated">
                  <a:extLst>
                    <a:ext uri="{FF2B5EF4-FFF2-40B4-BE49-F238E27FC236}">
                      <a16:creationId xmlns:a16="http://schemas.microsoft.com/office/drawing/2014/main" id="{95848813-6AA9-1EA5-DB9D-96163FF394C7}"/>
                    </a:ext>
                  </a:extLst>
                </p:cNvPr>
                <p:cNvPicPr>
                  <a:picLocks noChangeAspect="1"/>
                </p:cNvPicPr>
                <p:nvPr userDrawn="1"/>
              </p:nvPicPr>
              <p:blipFill rotWithShape="1">
                <a:blip r:embed="rId11"/>
                <a:srcRect t="19271" b="16534"/>
                <a:stretch/>
              </p:blipFill>
              <p:spPr>
                <a:xfrm>
                  <a:off x="146742" y="4042949"/>
                  <a:ext cx="840222" cy="762958"/>
                </a:xfrm>
                <a:prstGeom prst="rect">
                  <a:avLst/>
                </a:prstGeom>
              </p:spPr>
            </p:pic>
            <p:pic>
              <p:nvPicPr>
                <p:cNvPr id="61" name="Picture 60" descr="A red ribbon with black text&#10;&#10;Description automatically generated">
                  <a:extLst>
                    <a:ext uri="{FF2B5EF4-FFF2-40B4-BE49-F238E27FC236}">
                      <a16:creationId xmlns:a16="http://schemas.microsoft.com/office/drawing/2014/main" id="{6B31B944-D1FB-254C-A952-10D6596D26FB}"/>
                    </a:ext>
                  </a:extLst>
                </p:cNvPr>
                <p:cNvPicPr>
                  <a:picLocks noChangeAspect="1"/>
                </p:cNvPicPr>
                <p:nvPr userDrawn="1"/>
              </p:nvPicPr>
              <p:blipFill rotWithShape="1">
                <a:blip r:embed="rId12"/>
                <a:srcRect t="23373" b="21230"/>
                <a:stretch/>
              </p:blipFill>
              <p:spPr>
                <a:xfrm>
                  <a:off x="1337026" y="4137000"/>
                  <a:ext cx="1774817" cy="668906"/>
                </a:xfrm>
                <a:prstGeom prst="rect">
                  <a:avLst/>
                </a:prstGeom>
              </p:spPr>
            </p:pic>
          </p:grpSp>
          <p:sp>
            <p:nvSpPr>
              <p:cNvPr id="45" name="Rectangle 44">
                <a:extLst>
                  <a:ext uri="{FF2B5EF4-FFF2-40B4-BE49-F238E27FC236}">
                    <a16:creationId xmlns:a16="http://schemas.microsoft.com/office/drawing/2014/main" id="{AE1E80FD-FAE4-E042-26A3-5DE1A76533C7}"/>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C39EAEE-33C8-9F62-408C-7BF696135A03}"/>
                  </a:ext>
                </a:extLst>
              </p:cNvPr>
              <p:cNvGrpSpPr/>
              <p:nvPr userDrawn="1"/>
            </p:nvGrpSpPr>
            <p:grpSpPr>
              <a:xfrm>
                <a:off x="5767195" y="2471660"/>
                <a:ext cx="1524000" cy="702894"/>
                <a:chOff x="5767195" y="2471660"/>
                <a:chExt cx="1524000" cy="702894"/>
              </a:xfrm>
            </p:grpSpPr>
            <p:sp>
              <p:nvSpPr>
                <p:cNvPr id="54" name="Rectangle 53">
                  <a:extLst>
                    <a:ext uri="{FF2B5EF4-FFF2-40B4-BE49-F238E27FC236}">
                      <a16:creationId xmlns:a16="http://schemas.microsoft.com/office/drawing/2014/main" id="{07430B63-B1EE-B743-6715-1EF59DDDFB67}"/>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descr="Blue text on a black background&#10;&#10;Description automatically generated">
                  <a:extLst>
                    <a:ext uri="{FF2B5EF4-FFF2-40B4-BE49-F238E27FC236}">
                      <a16:creationId xmlns:a16="http://schemas.microsoft.com/office/drawing/2014/main" id="{E2E2FDF7-53D8-ED87-6464-FCB29CD9D007}"/>
                    </a:ext>
                  </a:extLst>
                </p:cNvPr>
                <p:cNvPicPr>
                  <a:picLocks noChangeAspect="1"/>
                </p:cNvPicPr>
                <p:nvPr userDrawn="1"/>
              </p:nvPicPr>
              <p:blipFill>
                <a:blip r:embed="rId13"/>
                <a:stretch>
                  <a:fillRect/>
                </a:stretch>
              </p:blipFill>
              <p:spPr>
                <a:xfrm>
                  <a:off x="5862535" y="2568029"/>
                  <a:ext cx="1239347" cy="521474"/>
                </a:xfrm>
                <a:prstGeom prst="rect">
                  <a:avLst/>
                </a:prstGeom>
              </p:spPr>
            </p:pic>
          </p:grpSp>
          <p:grpSp>
            <p:nvGrpSpPr>
              <p:cNvPr id="48" name="Group 47">
                <a:extLst>
                  <a:ext uri="{FF2B5EF4-FFF2-40B4-BE49-F238E27FC236}">
                    <a16:creationId xmlns:a16="http://schemas.microsoft.com/office/drawing/2014/main" id="{CE8FEAB8-80E2-DBD5-A5DC-FD807027F7E4}"/>
                  </a:ext>
                </a:extLst>
              </p:cNvPr>
              <p:cNvGrpSpPr/>
              <p:nvPr userDrawn="1"/>
            </p:nvGrpSpPr>
            <p:grpSpPr>
              <a:xfrm>
                <a:off x="3884954" y="3212098"/>
                <a:ext cx="851725" cy="702894"/>
                <a:chOff x="3884954" y="3212098"/>
                <a:chExt cx="851725" cy="702894"/>
              </a:xfrm>
            </p:grpSpPr>
            <p:sp>
              <p:nvSpPr>
                <p:cNvPr id="52" name="Rectangle 51">
                  <a:extLst>
                    <a:ext uri="{FF2B5EF4-FFF2-40B4-BE49-F238E27FC236}">
                      <a16:creationId xmlns:a16="http://schemas.microsoft.com/office/drawing/2014/main" id="{D353148F-DF90-C0C9-F3E3-588509E3EA02}"/>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A purple circle with white text and black background&#10;&#10;Description automatically generated">
                  <a:extLst>
                    <a:ext uri="{FF2B5EF4-FFF2-40B4-BE49-F238E27FC236}">
                      <a16:creationId xmlns:a16="http://schemas.microsoft.com/office/drawing/2014/main" id="{2233EF69-6CBE-1AF1-980C-13FE1D573884}"/>
                    </a:ext>
                  </a:extLst>
                </p:cNvPr>
                <p:cNvPicPr>
                  <a:picLocks noChangeAspect="1"/>
                </p:cNvPicPr>
                <p:nvPr userDrawn="1"/>
              </p:nvPicPr>
              <p:blipFill>
                <a:blip r:embed="rId9"/>
                <a:stretch>
                  <a:fillRect/>
                </a:stretch>
              </p:blipFill>
              <p:spPr>
                <a:xfrm>
                  <a:off x="4017373" y="3265677"/>
                  <a:ext cx="611777" cy="591315"/>
                </a:xfrm>
                <a:prstGeom prst="rect">
                  <a:avLst/>
                </a:prstGeom>
              </p:spPr>
            </p:pic>
          </p:grpSp>
          <p:pic>
            <p:nvPicPr>
              <p:cNvPr id="51" name="Picture 50" descr="A red ribbon with a globe and black text&#10;&#10;Description automatically generated">
                <a:extLst>
                  <a:ext uri="{FF2B5EF4-FFF2-40B4-BE49-F238E27FC236}">
                    <a16:creationId xmlns:a16="http://schemas.microsoft.com/office/drawing/2014/main" id="{7550A6FE-85A4-5CDF-4E9E-7C869A60D0FB}"/>
                  </a:ext>
                </a:extLst>
              </p:cNvPr>
              <p:cNvPicPr>
                <a:picLocks noChangeAspect="1"/>
              </p:cNvPicPr>
              <p:nvPr userDrawn="1"/>
            </p:nvPicPr>
            <p:blipFill>
              <a:blip r:embed="rId14"/>
              <a:stretch>
                <a:fillRect/>
              </a:stretch>
            </p:blipFill>
            <p:spPr>
              <a:xfrm>
                <a:off x="7571855" y="1707466"/>
                <a:ext cx="909626" cy="649068"/>
              </a:xfrm>
              <a:prstGeom prst="rect">
                <a:avLst/>
              </a:prstGeom>
            </p:spPr>
          </p:pic>
        </p:grpSp>
        <p:sp>
          <p:nvSpPr>
            <p:cNvPr id="65" name="Rectangle 64">
              <a:extLst>
                <a:ext uri="{FF2B5EF4-FFF2-40B4-BE49-F238E27FC236}">
                  <a16:creationId xmlns:a16="http://schemas.microsoft.com/office/drawing/2014/main" id="{2302D828-F310-6B51-29A4-9C43DAB416EC}"/>
                </a:ext>
              </a:extLst>
            </p:cNvPr>
            <p:cNvSpPr/>
            <p:nvPr userDrawn="1"/>
          </p:nvSpPr>
          <p:spPr>
            <a:xfrm>
              <a:off x="138996" y="1777436"/>
              <a:ext cx="1275658" cy="80796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B716E1E-F51B-808B-4305-3B2430C25FA5}"/>
                </a:ext>
              </a:extLst>
            </p:cNvPr>
            <p:cNvSpPr/>
            <p:nvPr userDrawn="1"/>
          </p:nvSpPr>
          <p:spPr>
            <a:xfrm>
              <a:off x="259428" y="1846954"/>
              <a:ext cx="1627738" cy="76295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06963442-D55A-D4AF-A23B-DC8FAE4E94FA}"/>
                </a:ext>
              </a:extLst>
            </p:cNvPr>
            <p:cNvPicPr>
              <a:picLocks noChangeAspect="1"/>
            </p:cNvPicPr>
            <p:nvPr userDrawn="1"/>
          </p:nvPicPr>
          <p:blipFill>
            <a:blip r:embed="rId15"/>
            <a:stretch>
              <a:fillRect/>
            </a:stretch>
          </p:blipFill>
          <p:spPr>
            <a:xfrm>
              <a:off x="329730" y="1923883"/>
              <a:ext cx="1408279" cy="546806"/>
            </a:xfrm>
            <a:prstGeom prst="rect">
              <a:avLst/>
            </a:prstGeom>
          </p:spPr>
        </p:pic>
      </p:grpSp>
    </p:spTree>
    <p:extLst>
      <p:ext uri="{BB962C8B-B14F-4D97-AF65-F5344CB8AC3E}">
        <p14:creationId xmlns:p14="http://schemas.microsoft.com/office/powerpoint/2010/main" val="93335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Acknowledgements</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3" name="Content Placeholder 2">
            <a:extLst>
              <a:ext uri="{FF2B5EF4-FFF2-40B4-BE49-F238E27FC236}">
                <a16:creationId xmlns:a16="http://schemas.microsoft.com/office/drawing/2014/main" id="{50344A9B-17C1-F6F9-4062-FE8F91313515}"/>
              </a:ext>
            </a:extLst>
          </p:cNvPr>
          <p:cNvSpPr>
            <a:spLocks noGrp="1"/>
          </p:cNvSpPr>
          <p:nvPr>
            <p:ph sz="quarter" idx="10" hasCustomPrompt="1"/>
          </p:nvPr>
        </p:nvSpPr>
        <p:spPr>
          <a:xfrm>
            <a:off x="426658" y="1001683"/>
            <a:ext cx="7798954" cy="3551267"/>
          </a:xfrm>
        </p:spPr>
        <p:txBody>
          <a:bodyPr/>
          <a:lstStyle>
            <a:lvl1pPr marL="76200" indent="0">
              <a:buFontTx/>
              <a:buNone/>
              <a:defRPr lang="en-US" sz="1200" b="0" i="1" u="none" strike="noStrike" cap="none" dirty="0" smtClean="0">
                <a:solidFill>
                  <a:srgbClr val="312950"/>
                </a:solidFill>
                <a:latin typeface="Calibri" panose="020F0502020204030204" pitchFamily="34" charset="0"/>
                <a:ea typeface="Tahoma" panose="020B0604030504040204" pitchFamily="34" charset="0"/>
                <a:cs typeface="Fira Sans Light"/>
                <a:sym typeface="Fira Sans Light"/>
              </a:defRPr>
            </a:lvl1pPr>
          </a:lstStyle>
          <a:p>
            <a:pPr lvl="0"/>
            <a:r>
              <a:rPr lang="en-US" dirty="0"/>
              <a:t>Click to enter additional acknowledgement text.</a:t>
            </a:r>
          </a:p>
        </p:txBody>
      </p:sp>
    </p:spTree>
    <p:extLst>
      <p:ext uri="{BB962C8B-B14F-4D97-AF65-F5344CB8AC3E}">
        <p14:creationId xmlns:p14="http://schemas.microsoft.com/office/powerpoint/2010/main" val="1558362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9" name="Google Shape;377;p38">
            <a:extLst>
              <a:ext uri="{FF2B5EF4-FFF2-40B4-BE49-F238E27FC236}">
                <a16:creationId xmlns:a16="http://schemas.microsoft.com/office/drawing/2014/main" id="{28DC27A0-F345-4C6A-B644-5062216D7211}"/>
              </a:ext>
            </a:extLst>
          </p:cNvPr>
          <p:cNvSpPr/>
          <p:nvPr userDrawn="1"/>
        </p:nvSpPr>
        <p:spPr>
          <a:xfrm>
            <a:off x="7056049"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DEC</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378;p38">
            <a:extLst>
              <a:ext uri="{FF2B5EF4-FFF2-40B4-BE49-F238E27FC236}">
                <a16:creationId xmlns:a16="http://schemas.microsoft.com/office/drawing/2014/main" id="{30FEF593-F304-499F-B959-396E378B17C3}"/>
              </a:ext>
            </a:extLst>
          </p:cNvPr>
          <p:cNvSpPr/>
          <p:nvPr userDrawn="1"/>
        </p:nvSpPr>
        <p:spPr>
          <a:xfrm>
            <a:off x="6465641"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NOV</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379;p38">
            <a:extLst>
              <a:ext uri="{FF2B5EF4-FFF2-40B4-BE49-F238E27FC236}">
                <a16:creationId xmlns:a16="http://schemas.microsoft.com/office/drawing/2014/main" id="{AD1A8014-A21A-4EC5-95EB-3146E02B769B}"/>
              </a:ext>
            </a:extLst>
          </p:cNvPr>
          <p:cNvSpPr/>
          <p:nvPr userDrawn="1"/>
        </p:nvSpPr>
        <p:spPr>
          <a:xfrm>
            <a:off x="5875233" y="2667050"/>
            <a:ext cx="735900" cy="393600"/>
          </a:xfrm>
          <a:prstGeom prst="homePlate">
            <a:avLst>
              <a:gd name="adj" fmla="val 32030"/>
            </a:avLst>
          </a:prstGeom>
          <a:solidFill>
            <a:srgbClr val="FC6CAA"/>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OCT</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380;p38">
            <a:extLst>
              <a:ext uri="{FF2B5EF4-FFF2-40B4-BE49-F238E27FC236}">
                <a16:creationId xmlns:a16="http://schemas.microsoft.com/office/drawing/2014/main" id="{E0A3DD56-A4A9-4A56-855D-24FECAD056D2}"/>
              </a:ext>
            </a:extLst>
          </p:cNvPr>
          <p:cNvSpPr/>
          <p:nvPr userDrawn="1"/>
        </p:nvSpPr>
        <p:spPr>
          <a:xfrm>
            <a:off x="5284825"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SEP</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381;p38">
            <a:extLst>
              <a:ext uri="{FF2B5EF4-FFF2-40B4-BE49-F238E27FC236}">
                <a16:creationId xmlns:a16="http://schemas.microsoft.com/office/drawing/2014/main" id="{A22EFE18-026E-48BA-8839-A1DC79175E25}"/>
              </a:ext>
            </a:extLst>
          </p:cNvPr>
          <p:cNvSpPr/>
          <p:nvPr userDrawn="1"/>
        </p:nvSpPr>
        <p:spPr>
          <a:xfrm>
            <a:off x="4694417"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AUG</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5" name="Google Shape;382;p38">
            <a:extLst>
              <a:ext uri="{FF2B5EF4-FFF2-40B4-BE49-F238E27FC236}">
                <a16:creationId xmlns:a16="http://schemas.microsoft.com/office/drawing/2014/main" id="{C01170F2-444D-4F9A-B92B-1DA3B9E7283C}"/>
              </a:ext>
            </a:extLst>
          </p:cNvPr>
          <p:cNvSpPr/>
          <p:nvPr userDrawn="1"/>
        </p:nvSpPr>
        <p:spPr>
          <a:xfrm>
            <a:off x="4104009" y="2667050"/>
            <a:ext cx="735900" cy="393600"/>
          </a:xfrm>
          <a:prstGeom prst="homePlate">
            <a:avLst>
              <a:gd name="adj" fmla="val 32030"/>
            </a:avLst>
          </a:prstGeom>
          <a:solidFill>
            <a:srgbClr val="89276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JUL</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6" name="Google Shape;383;p38">
            <a:extLst>
              <a:ext uri="{FF2B5EF4-FFF2-40B4-BE49-F238E27FC236}">
                <a16:creationId xmlns:a16="http://schemas.microsoft.com/office/drawing/2014/main" id="{4BD95B11-1AC0-4C19-825E-24869BD8AC0E}"/>
              </a:ext>
            </a:extLst>
          </p:cNvPr>
          <p:cNvSpPr/>
          <p:nvPr userDrawn="1"/>
        </p:nvSpPr>
        <p:spPr>
          <a:xfrm>
            <a:off x="3513600"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JUN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7" name="Google Shape;384;p38">
            <a:extLst>
              <a:ext uri="{FF2B5EF4-FFF2-40B4-BE49-F238E27FC236}">
                <a16:creationId xmlns:a16="http://schemas.microsoft.com/office/drawing/2014/main" id="{09B82F44-B81D-43A7-BF91-55CACA30887C}"/>
              </a:ext>
            </a:extLst>
          </p:cNvPr>
          <p:cNvSpPr/>
          <p:nvPr userDrawn="1"/>
        </p:nvSpPr>
        <p:spPr>
          <a:xfrm>
            <a:off x="2923192"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MAY</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8" name="Google Shape;385;p38">
            <a:extLst>
              <a:ext uri="{FF2B5EF4-FFF2-40B4-BE49-F238E27FC236}">
                <a16:creationId xmlns:a16="http://schemas.microsoft.com/office/drawing/2014/main" id="{2250A918-BCD2-4E15-8965-E1914641F27C}"/>
              </a:ext>
            </a:extLst>
          </p:cNvPr>
          <p:cNvSpPr/>
          <p:nvPr userDrawn="1"/>
        </p:nvSpPr>
        <p:spPr>
          <a:xfrm>
            <a:off x="2332784" y="2667050"/>
            <a:ext cx="735900" cy="393600"/>
          </a:xfrm>
          <a:prstGeom prst="homePlate">
            <a:avLst>
              <a:gd name="adj" fmla="val 32030"/>
            </a:avLst>
          </a:prstGeom>
          <a:solidFill>
            <a:srgbClr val="AE287D"/>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APR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9" name="Google Shape;386;p38">
            <a:extLst>
              <a:ext uri="{FF2B5EF4-FFF2-40B4-BE49-F238E27FC236}">
                <a16:creationId xmlns:a16="http://schemas.microsoft.com/office/drawing/2014/main" id="{C8F90CCB-A0A4-441D-AE21-2B988814ED57}"/>
              </a:ext>
            </a:extLst>
          </p:cNvPr>
          <p:cNvSpPr/>
          <p:nvPr userDrawn="1"/>
        </p:nvSpPr>
        <p:spPr>
          <a:xfrm>
            <a:off x="1742376"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MAR</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0" name="Google Shape;387;p38">
            <a:extLst>
              <a:ext uri="{FF2B5EF4-FFF2-40B4-BE49-F238E27FC236}">
                <a16:creationId xmlns:a16="http://schemas.microsoft.com/office/drawing/2014/main" id="{048EAAFE-CDC5-4758-A974-9DECC07DF0B3}"/>
              </a:ext>
            </a:extLst>
          </p:cNvPr>
          <p:cNvSpPr/>
          <p:nvPr userDrawn="1"/>
        </p:nvSpPr>
        <p:spPr>
          <a:xfrm>
            <a:off x="1151968"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FEB</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1" name="Google Shape;388;p38">
            <a:extLst>
              <a:ext uri="{FF2B5EF4-FFF2-40B4-BE49-F238E27FC236}">
                <a16:creationId xmlns:a16="http://schemas.microsoft.com/office/drawing/2014/main" id="{E6AB98E4-674A-4712-9DE3-FE96E6E77BDE}"/>
              </a:ext>
            </a:extLst>
          </p:cNvPr>
          <p:cNvSpPr/>
          <p:nvPr userDrawn="1"/>
        </p:nvSpPr>
        <p:spPr>
          <a:xfrm>
            <a:off x="561560" y="2667050"/>
            <a:ext cx="735900" cy="393600"/>
          </a:xfrm>
          <a:prstGeom prst="homePlate">
            <a:avLst>
              <a:gd name="adj" fmla="val 32030"/>
            </a:avLst>
          </a:prstGeom>
          <a:solidFill>
            <a:srgbClr val="563E8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rPr>
              <a:t>JAN</a:t>
            </a:r>
            <a:endParaRPr sz="1400" dirty="0">
              <a:solidFill>
                <a:schemeClr val="lt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2" name="Google Shape;390;p38">
            <a:extLst>
              <a:ext uri="{FF2B5EF4-FFF2-40B4-BE49-F238E27FC236}">
                <a16:creationId xmlns:a16="http://schemas.microsoft.com/office/drawing/2014/main" id="{433FA1E4-EF0F-49B2-82CE-4B416A314B5C}"/>
              </a:ext>
            </a:extLst>
          </p:cNvPr>
          <p:cNvCxnSpPr/>
          <p:nvPr userDrawn="1"/>
        </p:nvCxnSpPr>
        <p:spPr>
          <a:xfrm rot="10800000">
            <a:off x="825098"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3" name="Google Shape;391;p38">
            <a:extLst>
              <a:ext uri="{FF2B5EF4-FFF2-40B4-BE49-F238E27FC236}">
                <a16:creationId xmlns:a16="http://schemas.microsoft.com/office/drawing/2014/main" id="{0A6B6DAB-ED84-44A2-9F33-3D96B4725A3F}"/>
              </a:ext>
            </a:extLst>
          </p:cNvPr>
          <p:cNvSpPr txBox="1"/>
          <p:nvPr userDrawn="1"/>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cxnSp>
        <p:nvCxnSpPr>
          <p:cNvPr id="24" name="Google Shape;392;p38">
            <a:extLst>
              <a:ext uri="{FF2B5EF4-FFF2-40B4-BE49-F238E27FC236}">
                <a16:creationId xmlns:a16="http://schemas.microsoft.com/office/drawing/2014/main" id="{DCD4CA2C-C4AB-426D-818C-0FB1596590C5}"/>
              </a:ext>
            </a:extLst>
          </p:cNvPr>
          <p:cNvCxnSpPr/>
          <p:nvPr userDrawn="1"/>
        </p:nvCxnSpPr>
        <p:spPr>
          <a:xfrm rot="10800000">
            <a:off x="200686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5" name="Google Shape;393;p38">
            <a:extLst>
              <a:ext uri="{FF2B5EF4-FFF2-40B4-BE49-F238E27FC236}">
                <a16:creationId xmlns:a16="http://schemas.microsoft.com/office/drawing/2014/main" id="{180AE3D1-A3CB-4A31-96FC-580C288F2973}"/>
              </a:ext>
            </a:extLst>
          </p:cNvPr>
          <p:cNvSpPr txBox="1"/>
          <p:nvPr userDrawn="1"/>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6" name="Google Shape;394;p38">
            <a:extLst>
              <a:ext uri="{FF2B5EF4-FFF2-40B4-BE49-F238E27FC236}">
                <a16:creationId xmlns:a16="http://schemas.microsoft.com/office/drawing/2014/main" id="{CB3F39FE-6477-4A93-8ED1-3F3737400959}"/>
              </a:ext>
            </a:extLst>
          </p:cNvPr>
          <p:cNvCxnSpPr/>
          <p:nvPr userDrawn="1"/>
        </p:nvCxnSpPr>
        <p:spPr>
          <a:xfrm rot="10800000">
            <a:off x="3188639"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7" name="Google Shape;395;p38">
            <a:extLst>
              <a:ext uri="{FF2B5EF4-FFF2-40B4-BE49-F238E27FC236}">
                <a16:creationId xmlns:a16="http://schemas.microsoft.com/office/drawing/2014/main" id="{41E2F100-76F6-4461-9955-403FBE0DB2F0}"/>
              </a:ext>
            </a:extLst>
          </p:cNvPr>
          <p:cNvSpPr txBox="1"/>
          <p:nvPr userDrawn="1"/>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28" name="Google Shape;396;p38">
            <a:extLst>
              <a:ext uri="{FF2B5EF4-FFF2-40B4-BE49-F238E27FC236}">
                <a16:creationId xmlns:a16="http://schemas.microsoft.com/office/drawing/2014/main" id="{77702885-DA99-472D-AB41-978B36F53079}"/>
              </a:ext>
            </a:extLst>
          </p:cNvPr>
          <p:cNvCxnSpPr/>
          <p:nvPr userDrawn="1"/>
        </p:nvCxnSpPr>
        <p:spPr>
          <a:xfrm rot="10800000">
            <a:off x="437041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29" name="Google Shape;397;p38">
            <a:extLst>
              <a:ext uri="{FF2B5EF4-FFF2-40B4-BE49-F238E27FC236}">
                <a16:creationId xmlns:a16="http://schemas.microsoft.com/office/drawing/2014/main" id="{AB7BCFE8-4030-4EE1-AAD1-7181DE471F9E}"/>
              </a:ext>
            </a:extLst>
          </p:cNvPr>
          <p:cNvSpPr txBox="1"/>
          <p:nvPr userDrawn="1"/>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0" name="Google Shape;398;p38">
            <a:extLst>
              <a:ext uri="{FF2B5EF4-FFF2-40B4-BE49-F238E27FC236}">
                <a16:creationId xmlns:a16="http://schemas.microsoft.com/office/drawing/2014/main" id="{ACC7AD3C-C4A5-4B4C-8261-12ED1CB7C109}"/>
              </a:ext>
            </a:extLst>
          </p:cNvPr>
          <p:cNvCxnSpPr/>
          <p:nvPr userDrawn="1"/>
        </p:nvCxnSpPr>
        <p:spPr>
          <a:xfrm rot="10800000">
            <a:off x="555218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1" name="Google Shape;399;p38">
            <a:extLst>
              <a:ext uri="{FF2B5EF4-FFF2-40B4-BE49-F238E27FC236}">
                <a16:creationId xmlns:a16="http://schemas.microsoft.com/office/drawing/2014/main" id="{7D061267-B567-45F4-B8E3-B49637FC2205}"/>
              </a:ext>
            </a:extLst>
          </p:cNvPr>
          <p:cNvSpPr txBox="1"/>
          <p:nvPr userDrawn="1"/>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2" name="Google Shape;400;p38">
            <a:extLst>
              <a:ext uri="{FF2B5EF4-FFF2-40B4-BE49-F238E27FC236}">
                <a16:creationId xmlns:a16="http://schemas.microsoft.com/office/drawing/2014/main" id="{4EBF604B-773B-446E-9B30-C21B82BB9EC0}"/>
              </a:ext>
            </a:extLst>
          </p:cNvPr>
          <p:cNvCxnSpPr/>
          <p:nvPr userDrawn="1"/>
        </p:nvCxnSpPr>
        <p:spPr>
          <a:xfrm rot="10800000">
            <a:off x="6733950" y="2193031"/>
            <a:ext cx="0" cy="498600"/>
          </a:xfrm>
          <a:prstGeom prst="straightConnector1">
            <a:avLst/>
          </a:prstGeom>
          <a:noFill/>
          <a:ln w="9525" cap="flat" cmpd="sng">
            <a:solidFill>
              <a:srgbClr val="421943"/>
            </a:solidFill>
            <a:prstDash val="solid"/>
            <a:round/>
            <a:headEnd type="oval" w="med" len="med"/>
            <a:tailEnd type="oval" w="med" len="med"/>
          </a:ln>
        </p:spPr>
      </p:cxnSp>
      <p:sp>
        <p:nvSpPr>
          <p:cNvPr id="33" name="Google Shape;401;p38">
            <a:extLst>
              <a:ext uri="{FF2B5EF4-FFF2-40B4-BE49-F238E27FC236}">
                <a16:creationId xmlns:a16="http://schemas.microsoft.com/office/drawing/2014/main" id="{FC4DED88-0CB5-4632-AE68-D23A0E957413}"/>
              </a:ext>
            </a:extLst>
          </p:cNvPr>
          <p:cNvSpPr txBox="1"/>
          <p:nvPr userDrawn="1"/>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4" name="Google Shape;402;p38">
            <a:extLst>
              <a:ext uri="{FF2B5EF4-FFF2-40B4-BE49-F238E27FC236}">
                <a16:creationId xmlns:a16="http://schemas.microsoft.com/office/drawing/2014/main" id="{F94EDDC6-0C65-4DB9-8FD3-CA7B5F570DB6}"/>
              </a:ext>
            </a:extLst>
          </p:cNvPr>
          <p:cNvCxnSpPr/>
          <p:nvPr userDrawn="1"/>
        </p:nvCxnSpPr>
        <p:spPr>
          <a:xfrm rot="10800000">
            <a:off x="142505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5" name="Google Shape;403;p38">
            <a:extLst>
              <a:ext uri="{FF2B5EF4-FFF2-40B4-BE49-F238E27FC236}">
                <a16:creationId xmlns:a16="http://schemas.microsoft.com/office/drawing/2014/main" id="{A2B658B9-E643-4C77-AFDE-A69C67B5ABF5}"/>
              </a:ext>
            </a:extLst>
          </p:cNvPr>
          <p:cNvSpPr txBox="1"/>
          <p:nvPr userDrawn="1"/>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6" name="Google Shape;404;p38">
            <a:extLst>
              <a:ext uri="{FF2B5EF4-FFF2-40B4-BE49-F238E27FC236}">
                <a16:creationId xmlns:a16="http://schemas.microsoft.com/office/drawing/2014/main" id="{68417C0C-D7EF-48AA-9A3E-828FFFD0B1F8}"/>
              </a:ext>
            </a:extLst>
          </p:cNvPr>
          <p:cNvCxnSpPr/>
          <p:nvPr userDrawn="1"/>
        </p:nvCxnSpPr>
        <p:spPr>
          <a:xfrm rot="10800000">
            <a:off x="2606829"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7" name="Google Shape;405;p38">
            <a:extLst>
              <a:ext uri="{FF2B5EF4-FFF2-40B4-BE49-F238E27FC236}">
                <a16:creationId xmlns:a16="http://schemas.microsoft.com/office/drawing/2014/main" id="{E7E39C6E-3AE1-4C93-A1CC-297957BB19A0}"/>
              </a:ext>
            </a:extLst>
          </p:cNvPr>
          <p:cNvSpPr txBox="1"/>
          <p:nvPr userDrawn="1"/>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38" name="Google Shape;406;p38">
            <a:extLst>
              <a:ext uri="{FF2B5EF4-FFF2-40B4-BE49-F238E27FC236}">
                <a16:creationId xmlns:a16="http://schemas.microsoft.com/office/drawing/2014/main" id="{2A0F15C2-BC88-457A-86A2-989D52F50572}"/>
              </a:ext>
            </a:extLst>
          </p:cNvPr>
          <p:cNvCxnSpPr/>
          <p:nvPr userDrawn="1"/>
        </p:nvCxnSpPr>
        <p:spPr>
          <a:xfrm rot="10800000">
            <a:off x="378860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39" name="Google Shape;407;p38">
            <a:extLst>
              <a:ext uri="{FF2B5EF4-FFF2-40B4-BE49-F238E27FC236}">
                <a16:creationId xmlns:a16="http://schemas.microsoft.com/office/drawing/2014/main" id="{EB6D1F5F-5B04-4040-A4F0-3D18135599C1}"/>
              </a:ext>
            </a:extLst>
          </p:cNvPr>
          <p:cNvSpPr txBox="1"/>
          <p:nvPr userDrawn="1"/>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0" name="Google Shape;408;p38">
            <a:extLst>
              <a:ext uri="{FF2B5EF4-FFF2-40B4-BE49-F238E27FC236}">
                <a16:creationId xmlns:a16="http://schemas.microsoft.com/office/drawing/2014/main" id="{EE3AA3F3-255D-46E0-925D-93625F7981B5}"/>
              </a:ext>
            </a:extLst>
          </p:cNvPr>
          <p:cNvCxnSpPr/>
          <p:nvPr userDrawn="1"/>
        </p:nvCxnSpPr>
        <p:spPr>
          <a:xfrm rot="10800000">
            <a:off x="4970370"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1" name="Google Shape;409;p38">
            <a:extLst>
              <a:ext uri="{FF2B5EF4-FFF2-40B4-BE49-F238E27FC236}">
                <a16:creationId xmlns:a16="http://schemas.microsoft.com/office/drawing/2014/main" id="{C3BE9D38-14C8-4068-A878-32D61AEE2BCA}"/>
              </a:ext>
            </a:extLst>
          </p:cNvPr>
          <p:cNvSpPr txBox="1"/>
          <p:nvPr userDrawn="1"/>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2" name="Google Shape;410;p38">
            <a:extLst>
              <a:ext uri="{FF2B5EF4-FFF2-40B4-BE49-F238E27FC236}">
                <a16:creationId xmlns:a16="http://schemas.microsoft.com/office/drawing/2014/main" id="{AA50F689-9C7C-4732-B9CE-FD63C7F57798}"/>
              </a:ext>
            </a:extLst>
          </p:cNvPr>
          <p:cNvCxnSpPr/>
          <p:nvPr userDrawn="1"/>
        </p:nvCxnSpPr>
        <p:spPr>
          <a:xfrm rot="10800000">
            <a:off x="615214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4" name="Google Shape;411;p38">
            <a:extLst>
              <a:ext uri="{FF2B5EF4-FFF2-40B4-BE49-F238E27FC236}">
                <a16:creationId xmlns:a16="http://schemas.microsoft.com/office/drawing/2014/main" id="{DAA41D49-C7E4-4FCB-8E4F-5ADA7CF74A1E}"/>
              </a:ext>
            </a:extLst>
          </p:cNvPr>
          <p:cNvSpPr txBox="1"/>
          <p:nvPr userDrawn="1"/>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cxnSp>
        <p:nvCxnSpPr>
          <p:cNvPr id="47" name="Google Shape;412;p38">
            <a:extLst>
              <a:ext uri="{FF2B5EF4-FFF2-40B4-BE49-F238E27FC236}">
                <a16:creationId xmlns:a16="http://schemas.microsoft.com/office/drawing/2014/main" id="{002A8425-C4A1-4804-BA35-AEAEC7B604E0}"/>
              </a:ext>
            </a:extLst>
          </p:cNvPr>
          <p:cNvCxnSpPr/>
          <p:nvPr userDrawn="1"/>
        </p:nvCxnSpPr>
        <p:spPr>
          <a:xfrm rot="10800000">
            <a:off x="7333911" y="3036069"/>
            <a:ext cx="0" cy="498600"/>
          </a:xfrm>
          <a:prstGeom prst="straightConnector1">
            <a:avLst/>
          </a:prstGeom>
          <a:noFill/>
          <a:ln w="9525" cap="flat" cmpd="sng">
            <a:solidFill>
              <a:srgbClr val="421943"/>
            </a:solidFill>
            <a:prstDash val="solid"/>
            <a:round/>
            <a:headEnd type="oval" w="med" len="med"/>
            <a:tailEnd type="oval" w="med" len="med"/>
          </a:ln>
        </p:spPr>
      </p:cxnSp>
      <p:sp>
        <p:nvSpPr>
          <p:cNvPr id="48" name="Google Shape;413;p38">
            <a:extLst>
              <a:ext uri="{FF2B5EF4-FFF2-40B4-BE49-F238E27FC236}">
                <a16:creationId xmlns:a16="http://schemas.microsoft.com/office/drawing/2014/main" id="{85B772B1-69BF-4B61-B709-6BC1499AAF11}"/>
              </a:ext>
            </a:extLst>
          </p:cNvPr>
          <p:cNvSpPr txBox="1"/>
          <p:nvPr userDrawn="1"/>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 name="Rectangle 1">
            <a:extLst>
              <a:ext uri="{FF2B5EF4-FFF2-40B4-BE49-F238E27FC236}">
                <a16:creationId xmlns:a16="http://schemas.microsoft.com/office/drawing/2014/main" id="{3E012479-2FAE-68D1-6561-57C56202D697}"/>
              </a:ext>
            </a:extLst>
          </p:cNvPr>
          <p:cNvSpPr/>
          <p:nvPr userDrawn="1"/>
        </p:nvSpPr>
        <p:spPr>
          <a:xfrm>
            <a:off x="426658" y="926921"/>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383C68A-2E9C-898A-8503-8C8BF4C97530}"/>
              </a:ext>
            </a:extLst>
          </p:cNvPr>
          <p:cNvSpPr/>
          <p:nvPr userDrawn="1"/>
        </p:nvSpPr>
        <p:spPr>
          <a:xfrm>
            <a:off x="507492" y="3700374"/>
            <a:ext cx="7928934" cy="1171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96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43" name="Text Placeholder 2">
            <a:extLst>
              <a:ext uri="{FF2B5EF4-FFF2-40B4-BE49-F238E27FC236}">
                <a16:creationId xmlns:a16="http://schemas.microsoft.com/office/drawing/2014/main" id="{9286BFC9-4AAA-499A-BC05-D7D4EA2B73FB}"/>
              </a:ext>
            </a:extLst>
          </p:cNvPr>
          <p:cNvSpPr txBox="1">
            <a:spLocks/>
          </p:cNvSpPr>
          <p:nvPr userDrawn="1"/>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sp>
        <p:nvSpPr>
          <p:cNvPr id="53" name="Google Shape;420;p39">
            <a:extLst>
              <a:ext uri="{FF2B5EF4-FFF2-40B4-BE49-F238E27FC236}">
                <a16:creationId xmlns:a16="http://schemas.microsoft.com/office/drawing/2014/main" id="{B76F6C62-DFA7-4F41-B634-4B232A1ED5E0}"/>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rgbClr val="6B256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21;p39">
            <a:extLst>
              <a:ext uri="{FF2B5EF4-FFF2-40B4-BE49-F238E27FC236}">
                <a16:creationId xmlns:a16="http://schemas.microsoft.com/office/drawing/2014/main" id="{301B116B-4049-4A5C-93B8-7EE90491FF8D}"/>
              </a:ext>
            </a:extLst>
          </p:cNvPr>
          <p:cNvSpPr/>
          <p:nvPr userDrawn="1"/>
        </p:nvSpPr>
        <p:spPr>
          <a:xfrm>
            <a:off x="-1" y="214591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2"/>
          <a:stretch>
            <a:fillRect/>
          </a:stretch>
        </p:blipFill>
        <p:spPr>
          <a:xfrm>
            <a:off x="8652680" y="-21350"/>
            <a:ext cx="491319" cy="5209309"/>
          </a:xfrm>
          <a:prstGeom prst="rect">
            <a:avLst/>
          </a:prstGeom>
        </p:spPr>
      </p:pic>
      <p:grpSp>
        <p:nvGrpSpPr>
          <p:cNvPr id="55" name="Google Shape;422;p39">
            <a:extLst>
              <a:ext uri="{FF2B5EF4-FFF2-40B4-BE49-F238E27FC236}">
                <a16:creationId xmlns:a16="http://schemas.microsoft.com/office/drawing/2014/main" id="{04381F3D-100C-41F1-8C29-1A10E38B3CF6}"/>
              </a:ext>
            </a:extLst>
          </p:cNvPr>
          <p:cNvGrpSpPr/>
          <p:nvPr userDrawn="1"/>
        </p:nvGrpSpPr>
        <p:grpSpPr>
          <a:xfrm>
            <a:off x="1786338" y="1478292"/>
            <a:ext cx="473400" cy="473400"/>
            <a:chOff x="1786339" y="1703401"/>
            <a:chExt cx="473400" cy="473400"/>
          </a:xfrm>
        </p:grpSpPr>
        <p:sp>
          <p:nvSpPr>
            <p:cNvPr id="56" name="Google Shape;423;p39">
              <a:extLst>
                <a:ext uri="{FF2B5EF4-FFF2-40B4-BE49-F238E27FC236}">
                  <a16:creationId xmlns:a16="http://schemas.microsoft.com/office/drawing/2014/main" id="{7E885876-9A74-4F3D-BCE5-B85612AD6DAE}"/>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7" name="Google Shape;424;p39">
              <a:extLst>
                <a:ext uri="{FF2B5EF4-FFF2-40B4-BE49-F238E27FC236}">
                  <a16:creationId xmlns:a16="http://schemas.microsoft.com/office/drawing/2014/main" id="{4D47B393-431D-4E6D-A1F4-34834C05F970}"/>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58" name="Google Shape;425;p39">
            <a:extLst>
              <a:ext uri="{FF2B5EF4-FFF2-40B4-BE49-F238E27FC236}">
                <a16:creationId xmlns:a16="http://schemas.microsoft.com/office/drawing/2014/main" id="{9A275BFC-7DA6-411F-83A6-E0392D2142BC}"/>
              </a:ext>
            </a:extLst>
          </p:cNvPr>
          <p:cNvGrpSpPr/>
          <p:nvPr userDrawn="1"/>
        </p:nvGrpSpPr>
        <p:grpSpPr>
          <a:xfrm>
            <a:off x="3814413" y="1478292"/>
            <a:ext cx="473400" cy="473400"/>
            <a:chOff x="3814414" y="1703401"/>
            <a:chExt cx="473400" cy="473400"/>
          </a:xfrm>
          <a:solidFill>
            <a:srgbClr val="AC0C5C"/>
          </a:solidFill>
        </p:grpSpPr>
        <p:sp>
          <p:nvSpPr>
            <p:cNvPr id="59" name="Google Shape;426;p39">
              <a:extLst>
                <a:ext uri="{FF2B5EF4-FFF2-40B4-BE49-F238E27FC236}">
                  <a16:creationId xmlns:a16="http://schemas.microsoft.com/office/drawing/2014/main" id="{8BBA4241-EDA7-49CB-8450-2EF412A7F0F0}"/>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0" name="Google Shape;427;p39">
              <a:extLst>
                <a:ext uri="{FF2B5EF4-FFF2-40B4-BE49-F238E27FC236}">
                  <a16:creationId xmlns:a16="http://schemas.microsoft.com/office/drawing/2014/main" id="{92A420A8-E10D-4FFE-ABFD-0BF181D63618}"/>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1" name="Google Shape;428;p39">
            <a:extLst>
              <a:ext uri="{FF2B5EF4-FFF2-40B4-BE49-F238E27FC236}">
                <a16:creationId xmlns:a16="http://schemas.microsoft.com/office/drawing/2014/main" id="{8036DE6C-46DB-4289-B848-3CDA6AF7687C}"/>
              </a:ext>
            </a:extLst>
          </p:cNvPr>
          <p:cNvGrpSpPr/>
          <p:nvPr userDrawn="1"/>
        </p:nvGrpSpPr>
        <p:grpSpPr>
          <a:xfrm>
            <a:off x="5842488" y="1478292"/>
            <a:ext cx="473400" cy="473400"/>
            <a:chOff x="5842489" y="1703401"/>
            <a:chExt cx="473400" cy="473400"/>
          </a:xfrm>
          <a:solidFill>
            <a:srgbClr val="D14B92"/>
          </a:solidFill>
        </p:grpSpPr>
        <p:sp>
          <p:nvSpPr>
            <p:cNvPr id="62" name="Google Shape;429;p39">
              <a:extLst>
                <a:ext uri="{FF2B5EF4-FFF2-40B4-BE49-F238E27FC236}">
                  <a16:creationId xmlns:a16="http://schemas.microsoft.com/office/drawing/2014/main" id="{CCF31B76-5688-4547-B209-875E0DDCD549}"/>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63" name="Google Shape;430;p39">
              <a:extLst>
                <a:ext uri="{FF2B5EF4-FFF2-40B4-BE49-F238E27FC236}">
                  <a16:creationId xmlns:a16="http://schemas.microsoft.com/office/drawing/2014/main" id="{AD327B93-CF0D-44C1-AB88-AE6BCFE3A853}"/>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4" name="Google Shape;431;p39">
            <a:extLst>
              <a:ext uri="{FF2B5EF4-FFF2-40B4-BE49-F238E27FC236}">
                <a16:creationId xmlns:a16="http://schemas.microsoft.com/office/drawing/2014/main" id="{62841F64-840B-46FD-A0D3-26B07250701D}"/>
              </a:ext>
            </a:extLst>
          </p:cNvPr>
          <p:cNvGrpSpPr/>
          <p:nvPr userDrawn="1"/>
        </p:nvGrpSpPr>
        <p:grpSpPr>
          <a:xfrm>
            <a:off x="6880813" y="3351191"/>
            <a:ext cx="473400" cy="473400"/>
            <a:chOff x="6880814" y="3576300"/>
            <a:chExt cx="473400" cy="473400"/>
          </a:xfrm>
          <a:solidFill>
            <a:srgbClr val="FC6CAA"/>
          </a:solidFill>
        </p:grpSpPr>
        <p:sp>
          <p:nvSpPr>
            <p:cNvPr id="65" name="Google Shape;432;p39">
              <a:extLst>
                <a:ext uri="{FF2B5EF4-FFF2-40B4-BE49-F238E27FC236}">
                  <a16:creationId xmlns:a16="http://schemas.microsoft.com/office/drawing/2014/main" id="{408B5867-E436-41FC-BB8B-A7CE5133B377}"/>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6" name="Google Shape;433;p39">
              <a:extLst>
                <a:ext uri="{FF2B5EF4-FFF2-40B4-BE49-F238E27FC236}">
                  <a16:creationId xmlns:a16="http://schemas.microsoft.com/office/drawing/2014/main" id="{501466DE-1F38-40BF-8AA6-90A69646698B}"/>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7" name="Google Shape;434;p39">
            <a:extLst>
              <a:ext uri="{FF2B5EF4-FFF2-40B4-BE49-F238E27FC236}">
                <a16:creationId xmlns:a16="http://schemas.microsoft.com/office/drawing/2014/main" id="{D9EC3E08-A8DA-49FE-870C-8756B5C6C4D4}"/>
              </a:ext>
            </a:extLst>
          </p:cNvPr>
          <p:cNvGrpSpPr/>
          <p:nvPr userDrawn="1"/>
        </p:nvGrpSpPr>
        <p:grpSpPr>
          <a:xfrm>
            <a:off x="4852738" y="3351191"/>
            <a:ext cx="473400" cy="473400"/>
            <a:chOff x="4852739" y="3576300"/>
            <a:chExt cx="473400" cy="473400"/>
          </a:xfrm>
          <a:solidFill>
            <a:srgbClr val="C7284F"/>
          </a:solidFill>
        </p:grpSpPr>
        <p:sp>
          <p:nvSpPr>
            <p:cNvPr id="68" name="Google Shape;435;p39">
              <a:extLst>
                <a:ext uri="{FF2B5EF4-FFF2-40B4-BE49-F238E27FC236}">
                  <a16:creationId xmlns:a16="http://schemas.microsoft.com/office/drawing/2014/main" id="{598C36C7-A617-4A1F-8530-2C296BFA8028}"/>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69" name="Google Shape;436;p39">
              <a:extLst>
                <a:ext uri="{FF2B5EF4-FFF2-40B4-BE49-F238E27FC236}">
                  <a16:creationId xmlns:a16="http://schemas.microsoft.com/office/drawing/2014/main" id="{160E99B5-C37F-491F-801C-818A7C6C7F93}"/>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70" name="Google Shape;437;p39">
            <a:extLst>
              <a:ext uri="{FF2B5EF4-FFF2-40B4-BE49-F238E27FC236}">
                <a16:creationId xmlns:a16="http://schemas.microsoft.com/office/drawing/2014/main" id="{EA65B31E-5DBD-407D-8148-358B82D35CAE}"/>
              </a:ext>
            </a:extLst>
          </p:cNvPr>
          <p:cNvGrpSpPr/>
          <p:nvPr userDrawn="1"/>
        </p:nvGrpSpPr>
        <p:grpSpPr>
          <a:xfrm>
            <a:off x="2824663" y="3351191"/>
            <a:ext cx="473400" cy="473400"/>
            <a:chOff x="2824664" y="3576300"/>
            <a:chExt cx="473400" cy="473400"/>
          </a:xfrm>
          <a:solidFill>
            <a:srgbClr val="563E82"/>
          </a:solidFill>
        </p:grpSpPr>
        <p:sp>
          <p:nvSpPr>
            <p:cNvPr id="71" name="Google Shape;438;p39">
              <a:extLst>
                <a:ext uri="{FF2B5EF4-FFF2-40B4-BE49-F238E27FC236}">
                  <a16:creationId xmlns:a16="http://schemas.microsoft.com/office/drawing/2014/main" id="{60063D6A-10B7-46F9-82AE-E64C6681D9EA}"/>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72" name="Google Shape;439;p39">
              <a:extLst>
                <a:ext uri="{FF2B5EF4-FFF2-40B4-BE49-F238E27FC236}">
                  <a16:creationId xmlns:a16="http://schemas.microsoft.com/office/drawing/2014/main" id="{60FCDFA7-F0DB-4BF8-AD39-849EB085A889}"/>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73" name="Google Shape;440;p39">
            <a:extLst>
              <a:ext uri="{FF2B5EF4-FFF2-40B4-BE49-F238E27FC236}">
                <a16:creationId xmlns:a16="http://schemas.microsoft.com/office/drawing/2014/main" id="{E9695A60-0DE5-45F7-85CB-42A5D4ABCF0F}"/>
              </a:ext>
            </a:extLst>
          </p:cNvPr>
          <p:cNvSpPr txBox="1"/>
          <p:nvPr userDrawn="1"/>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74" name="Google Shape;441;p39">
            <a:extLst>
              <a:ext uri="{FF2B5EF4-FFF2-40B4-BE49-F238E27FC236}">
                <a16:creationId xmlns:a16="http://schemas.microsoft.com/office/drawing/2014/main" id="{6659B607-D250-4B36-AAE2-F3281E14CD58}"/>
              </a:ext>
            </a:extLst>
          </p:cNvPr>
          <p:cNvSpPr txBox="1"/>
          <p:nvPr userDrawn="1"/>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5" name="Google Shape;442;p39">
            <a:extLst>
              <a:ext uri="{FF2B5EF4-FFF2-40B4-BE49-F238E27FC236}">
                <a16:creationId xmlns:a16="http://schemas.microsoft.com/office/drawing/2014/main" id="{5CB486F5-26B7-429D-ABDD-DAC13C9099B3}"/>
              </a:ext>
            </a:extLst>
          </p:cNvPr>
          <p:cNvSpPr txBox="1"/>
          <p:nvPr userDrawn="1"/>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6" name="Google Shape;443;p39">
            <a:extLst>
              <a:ext uri="{FF2B5EF4-FFF2-40B4-BE49-F238E27FC236}">
                <a16:creationId xmlns:a16="http://schemas.microsoft.com/office/drawing/2014/main" id="{4BCF3E6B-0091-43D6-81DE-7540746CBDFF}"/>
              </a:ext>
            </a:extLst>
          </p:cNvPr>
          <p:cNvSpPr txBox="1"/>
          <p:nvPr userDrawn="1"/>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7" name="Google Shape;444;p39">
            <a:extLst>
              <a:ext uri="{FF2B5EF4-FFF2-40B4-BE49-F238E27FC236}">
                <a16:creationId xmlns:a16="http://schemas.microsoft.com/office/drawing/2014/main" id="{60F8A24B-C363-4181-8351-0FB2966E8AEB}"/>
              </a:ext>
            </a:extLst>
          </p:cNvPr>
          <p:cNvSpPr txBox="1"/>
          <p:nvPr userDrawn="1"/>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8" name="Google Shape;445;p39">
            <a:extLst>
              <a:ext uri="{FF2B5EF4-FFF2-40B4-BE49-F238E27FC236}">
                <a16:creationId xmlns:a16="http://schemas.microsoft.com/office/drawing/2014/main" id="{4D436FFB-B4DD-406B-90D2-0DB446062DFB}"/>
              </a:ext>
            </a:extLst>
          </p:cNvPr>
          <p:cNvSpPr txBox="1"/>
          <p:nvPr userDrawn="1"/>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 name="Rectangle 1">
            <a:extLst>
              <a:ext uri="{FF2B5EF4-FFF2-40B4-BE49-F238E27FC236}">
                <a16:creationId xmlns:a16="http://schemas.microsoft.com/office/drawing/2014/main" id="{F2B4CC96-6635-97E0-23DD-20E05F04123E}"/>
              </a:ext>
            </a:extLst>
          </p:cNvPr>
          <p:cNvSpPr/>
          <p:nvPr userDrawn="1"/>
        </p:nvSpPr>
        <p:spPr>
          <a:xfrm>
            <a:off x="359229" y="314397"/>
            <a:ext cx="7053942" cy="16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9ABC03C-0E4E-9E81-A61E-05D86CB8B178}"/>
              </a:ext>
            </a:extLst>
          </p:cNvPr>
          <p:cNvSpPr/>
          <p:nvPr userDrawn="1"/>
        </p:nvSpPr>
        <p:spPr>
          <a:xfrm>
            <a:off x="2207622" y="3320060"/>
            <a:ext cx="5865223" cy="1108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4D44933F-4910-EADC-1605-8263120B95C3}"/>
              </a:ext>
            </a:extLst>
          </p:cNvPr>
          <p:cNvPicPr>
            <a:picLocks noChangeAspect="1"/>
          </p:cNvPicPr>
          <p:nvPr userDrawn="1"/>
        </p:nvPicPr>
        <p:blipFill>
          <a:blip r:embed="rId3"/>
          <a:stretch>
            <a:fillRect/>
          </a:stretch>
        </p:blipFill>
        <p:spPr>
          <a:xfrm>
            <a:off x="6982284" y="360224"/>
            <a:ext cx="1243328" cy="418367"/>
          </a:xfrm>
          <a:prstGeom prst="rect">
            <a:avLst/>
          </a:prstGeom>
        </p:spPr>
      </p:pic>
    </p:spTree>
    <p:extLst>
      <p:ext uri="{BB962C8B-B14F-4D97-AF65-F5344CB8AC3E}">
        <p14:creationId xmlns:p14="http://schemas.microsoft.com/office/powerpoint/2010/main" val="387381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415333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5" name="Picture 44" descr="A picture containing text, clipart&#10;&#10;Description automatically generated">
            <a:extLst>
              <a:ext uri="{FF2B5EF4-FFF2-40B4-BE49-F238E27FC236}">
                <a16:creationId xmlns:a16="http://schemas.microsoft.com/office/drawing/2014/main" id="{0E6D81FF-175C-443A-B49C-2AA9BD7B406F}"/>
              </a:ext>
            </a:extLst>
          </p:cNvPr>
          <p:cNvPicPr>
            <a:picLocks noChangeAspect="1"/>
          </p:cNvPicPr>
          <p:nvPr userDrawn="1"/>
        </p:nvPicPr>
        <p:blipFill>
          <a:blip r:embed="rId2"/>
          <a:stretch>
            <a:fillRect/>
          </a:stretch>
        </p:blipFill>
        <p:spPr>
          <a:xfrm>
            <a:off x="6982284" y="360224"/>
            <a:ext cx="1243328" cy="418367"/>
          </a:xfrm>
          <a:prstGeom prst="rect">
            <a:avLst/>
          </a:prstGeom>
        </p:spPr>
      </p:pic>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52" name="Rectangle 51">
            <a:extLst>
              <a:ext uri="{FF2B5EF4-FFF2-40B4-BE49-F238E27FC236}">
                <a16:creationId xmlns:a16="http://schemas.microsoft.com/office/drawing/2014/main" id="{326D759D-2698-4CA3-2EB7-160725A6CC8D}"/>
              </a:ext>
            </a:extLst>
          </p:cNvPr>
          <p:cNvSpPr/>
          <p:nvPr userDrawn="1"/>
        </p:nvSpPr>
        <p:spPr>
          <a:xfrm>
            <a:off x="410714" y="283000"/>
            <a:ext cx="1744401" cy="473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17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8485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 name="Rectangle 1">
            <a:extLst>
              <a:ext uri="{FF2B5EF4-FFF2-40B4-BE49-F238E27FC236}">
                <a16:creationId xmlns:a16="http://schemas.microsoft.com/office/drawing/2014/main" id="{DF004475-6B8A-4762-8C08-B16C63E71CF4}"/>
              </a:ext>
            </a:extLst>
          </p:cNvPr>
          <p:cNvSpPr/>
          <p:nvPr userDrawn="1"/>
        </p:nvSpPr>
        <p:spPr>
          <a:xfrm>
            <a:off x="-15556" y="4126727"/>
            <a:ext cx="9159556" cy="101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66314" y="0"/>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01115" y="457201"/>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01114" y="2411918"/>
            <a:ext cx="6959745" cy="154743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6" name="Group 15">
            <a:extLst>
              <a:ext uri="{FF2B5EF4-FFF2-40B4-BE49-F238E27FC236}">
                <a16:creationId xmlns:a16="http://schemas.microsoft.com/office/drawing/2014/main" id="{92FC3FBB-58A0-4134-7DE4-EFE090CF676A}"/>
              </a:ext>
            </a:extLst>
          </p:cNvPr>
          <p:cNvGrpSpPr/>
          <p:nvPr userDrawn="1"/>
        </p:nvGrpSpPr>
        <p:grpSpPr>
          <a:xfrm>
            <a:off x="1036746" y="4257411"/>
            <a:ext cx="6006494" cy="758418"/>
            <a:chOff x="1172701" y="3765613"/>
            <a:chExt cx="6006494" cy="758418"/>
          </a:xfrm>
        </p:grpSpPr>
        <p:pic>
          <p:nvPicPr>
            <p:cNvPr id="19" name="Picture 18" descr="Logo&#10;&#10;Description automatically generated">
              <a:extLst>
                <a:ext uri="{FF2B5EF4-FFF2-40B4-BE49-F238E27FC236}">
                  <a16:creationId xmlns:a16="http://schemas.microsoft.com/office/drawing/2014/main" id="{835282C0-4059-389C-9425-04050DEB24FA}"/>
                </a:ext>
              </a:extLst>
            </p:cNvPr>
            <p:cNvPicPr>
              <a:picLocks noChangeAspect="1"/>
            </p:cNvPicPr>
            <p:nvPr userDrawn="1"/>
          </p:nvPicPr>
          <p:blipFill>
            <a:blip r:embed="rId2"/>
            <a:stretch>
              <a:fillRect/>
            </a:stretch>
          </p:blipFill>
          <p:spPr>
            <a:xfrm>
              <a:off x="3303649" y="3765613"/>
              <a:ext cx="1949661" cy="758418"/>
            </a:xfrm>
            <a:prstGeom prst="rect">
              <a:avLst/>
            </a:prstGeom>
          </p:spPr>
        </p:pic>
        <p:pic>
          <p:nvPicPr>
            <p:cNvPr id="20" name="Picture 19" descr="Logo&#10;&#10;Description automatically generated">
              <a:extLst>
                <a:ext uri="{FF2B5EF4-FFF2-40B4-BE49-F238E27FC236}">
                  <a16:creationId xmlns:a16="http://schemas.microsoft.com/office/drawing/2014/main" id="{6E066C3B-3685-3D42-5E50-7AF5A6B04265}"/>
                </a:ext>
              </a:extLst>
            </p:cNvPr>
            <p:cNvPicPr>
              <a:picLocks noChangeAspect="1"/>
            </p:cNvPicPr>
            <p:nvPr userDrawn="1"/>
          </p:nvPicPr>
          <p:blipFill>
            <a:blip r:embed="rId3"/>
            <a:stretch>
              <a:fillRect/>
            </a:stretch>
          </p:blipFill>
          <p:spPr>
            <a:xfrm>
              <a:off x="1172701" y="3875071"/>
              <a:ext cx="1451536" cy="525304"/>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93EB85BD-D125-D04C-AB73-1A14525CE132}"/>
                </a:ext>
              </a:extLst>
            </p:cNvPr>
            <p:cNvPicPr>
              <a:picLocks noChangeAspect="1"/>
            </p:cNvPicPr>
            <p:nvPr userDrawn="1"/>
          </p:nvPicPr>
          <p:blipFill>
            <a:blip r:embed="rId4"/>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245778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gradFill>
          <a:gsLst>
            <a:gs pos="0">
              <a:srgbClr val="483C74"/>
            </a:gs>
            <a:gs pos="100000">
              <a:schemeClr val="dk1"/>
            </a:gs>
          </a:gsLst>
          <a:lin ang="0" scaled="0"/>
        </a:gradFill>
        <a:effectLst/>
      </p:bgPr>
    </p:bg>
    <p:spTree>
      <p:nvGrpSpPr>
        <p:cNvPr id="1" name="Shape 9"/>
        <p:cNvGrpSpPr/>
        <p:nvPr/>
      </p:nvGrpSpPr>
      <p:grpSpPr>
        <a:xfrm>
          <a:off x="0" y="0"/>
          <a:ext cx="0" cy="0"/>
          <a:chOff x="0" y="0"/>
          <a:chExt cx="0" cy="0"/>
        </a:xfrm>
      </p:grpSpPr>
      <p:sp>
        <p:nvSpPr>
          <p:cNvPr id="20" name="Rectangle 19">
            <a:extLst>
              <a:ext uri="{FF2B5EF4-FFF2-40B4-BE49-F238E27FC236}">
                <a16:creationId xmlns:a16="http://schemas.microsoft.com/office/drawing/2014/main" id="{640927A8-A1B6-7A9C-DC34-51AF4714D88A}"/>
              </a:ext>
            </a:extLst>
          </p:cNvPr>
          <p:cNvSpPr/>
          <p:nvPr userDrawn="1"/>
        </p:nvSpPr>
        <p:spPr>
          <a:xfrm>
            <a:off x="-15556" y="3800345"/>
            <a:ext cx="9159556" cy="134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10;p2"/>
          <p:cNvSpPr/>
          <p:nvPr/>
        </p:nvSpPr>
        <p:spPr>
          <a:xfrm>
            <a:off x="7692464" y="0"/>
            <a:ext cx="145153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rgbClr val="692771"/>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8050743" y="-9305"/>
            <a:ext cx="1085464"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rgbClr val="A71A7A"/>
              </a:gs>
              <a:gs pos="99000">
                <a:srgbClr val="FC6CAA"/>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8577003" y="1"/>
            <a:ext cx="571803" cy="2571750"/>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rgbClr val="CC045A"/>
              </a:gs>
              <a:gs pos="100000">
                <a:srgbClr val="B5244D"/>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txBox="1">
            <a:spLocks noGrp="1"/>
          </p:cNvSpPr>
          <p:nvPr>
            <p:ph type="ctrTitle" hasCustomPrompt="1"/>
          </p:nvPr>
        </p:nvSpPr>
        <p:spPr>
          <a:xfrm>
            <a:off x="625373" y="191353"/>
            <a:ext cx="6959744" cy="1750422"/>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800">
                <a:solidFill>
                  <a:schemeClr val="lt1"/>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sp>
        <p:nvSpPr>
          <p:cNvPr id="6" name="Google Shape;19;p3">
            <a:extLst>
              <a:ext uri="{FF2B5EF4-FFF2-40B4-BE49-F238E27FC236}">
                <a16:creationId xmlns:a16="http://schemas.microsoft.com/office/drawing/2014/main" id="{D5CD5FDD-3742-4903-B014-B7B67A3BAA16}"/>
              </a:ext>
            </a:extLst>
          </p:cNvPr>
          <p:cNvSpPr txBox="1">
            <a:spLocks noGrp="1"/>
          </p:cNvSpPr>
          <p:nvPr>
            <p:ph type="subTitle" idx="1"/>
          </p:nvPr>
        </p:nvSpPr>
        <p:spPr>
          <a:xfrm>
            <a:off x="625372" y="2084640"/>
            <a:ext cx="6959745" cy="1462677"/>
          </a:xfrm>
          <a:prstGeom prst="rect">
            <a:avLst/>
          </a:prstGeom>
        </p:spPr>
        <p:txBody>
          <a:bodyPr spcFirstLastPara="1" wrap="square" lIns="0" tIns="0" rIns="0" bIns="0" anchor="t" anchorCtr="0">
            <a:noAutofit/>
          </a:bodyPr>
          <a:lstStyle>
            <a:lvl1pPr marL="0" lvl="0" rtl="0">
              <a:lnSpc>
                <a:spcPct val="100000"/>
              </a:lnSpc>
              <a:spcBef>
                <a:spcPts val="0"/>
              </a:spcBef>
              <a:spcAft>
                <a:spcPts val="0"/>
              </a:spcAft>
              <a:buClr>
                <a:schemeClr val="dk1"/>
              </a:buClr>
              <a:buSzPts val="2400"/>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dirty="0"/>
          </a:p>
        </p:txBody>
      </p:sp>
      <p:grpSp>
        <p:nvGrpSpPr>
          <p:cNvPr id="14" name="Group 13">
            <a:extLst>
              <a:ext uri="{FF2B5EF4-FFF2-40B4-BE49-F238E27FC236}">
                <a16:creationId xmlns:a16="http://schemas.microsoft.com/office/drawing/2014/main" id="{C6D0E143-3CC7-7BA8-E7BE-6D379E6205E4}"/>
              </a:ext>
            </a:extLst>
          </p:cNvPr>
          <p:cNvGrpSpPr/>
          <p:nvPr userDrawn="1"/>
        </p:nvGrpSpPr>
        <p:grpSpPr>
          <a:xfrm>
            <a:off x="1036746" y="3932295"/>
            <a:ext cx="6006494" cy="758418"/>
            <a:chOff x="1172701" y="3765613"/>
            <a:chExt cx="6006494" cy="758418"/>
          </a:xfrm>
        </p:grpSpPr>
        <p:pic>
          <p:nvPicPr>
            <p:cNvPr id="16" name="Picture 15" descr="Logo&#10;&#10;Description automatically generated">
              <a:extLst>
                <a:ext uri="{FF2B5EF4-FFF2-40B4-BE49-F238E27FC236}">
                  <a16:creationId xmlns:a16="http://schemas.microsoft.com/office/drawing/2014/main" id="{8F64B6BF-14D3-2018-364B-9A219806E047}"/>
                </a:ext>
              </a:extLst>
            </p:cNvPr>
            <p:cNvPicPr>
              <a:picLocks noChangeAspect="1"/>
            </p:cNvPicPr>
            <p:nvPr userDrawn="1"/>
          </p:nvPicPr>
          <p:blipFill>
            <a:blip r:embed="rId2"/>
            <a:stretch>
              <a:fillRect/>
            </a:stretch>
          </p:blipFill>
          <p:spPr>
            <a:xfrm>
              <a:off x="3303649" y="3765613"/>
              <a:ext cx="1949661" cy="758418"/>
            </a:xfrm>
            <a:prstGeom prst="rect">
              <a:avLst/>
            </a:prstGeom>
          </p:spPr>
        </p:pic>
        <p:pic>
          <p:nvPicPr>
            <p:cNvPr id="21" name="Picture 20" descr="Logo&#10;&#10;Description automatically generated">
              <a:extLst>
                <a:ext uri="{FF2B5EF4-FFF2-40B4-BE49-F238E27FC236}">
                  <a16:creationId xmlns:a16="http://schemas.microsoft.com/office/drawing/2014/main" id="{D4D6CF65-18B8-8592-BDA9-932BE79B6CB7}"/>
                </a:ext>
              </a:extLst>
            </p:cNvPr>
            <p:cNvPicPr>
              <a:picLocks noChangeAspect="1"/>
            </p:cNvPicPr>
            <p:nvPr userDrawn="1"/>
          </p:nvPicPr>
          <p:blipFill>
            <a:blip r:embed="rId3"/>
            <a:stretch>
              <a:fillRect/>
            </a:stretch>
          </p:blipFill>
          <p:spPr>
            <a:xfrm>
              <a:off x="1172701" y="3875071"/>
              <a:ext cx="1451536" cy="525304"/>
            </a:xfrm>
            <a:prstGeom prst="rect">
              <a:avLst/>
            </a:prstGeom>
          </p:spPr>
        </p:pic>
        <p:pic>
          <p:nvPicPr>
            <p:cNvPr id="22" name="Picture 21" descr="A picture containing text, clipart&#10;&#10;Description automatically generated">
              <a:extLst>
                <a:ext uri="{FF2B5EF4-FFF2-40B4-BE49-F238E27FC236}">
                  <a16:creationId xmlns:a16="http://schemas.microsoft.com/office/drawing/2014/main" id="{B307922C-E7C0-5ED3-D7F2-218E6D8935B9}"/>
                </a:ext>
              </a:extLst>
            </p:cNvPr>
            <p:cNvPicPr>
              <a:picLocks noChangeAspect="1"/>
            </p:cNvPicPr>
            <p:nvPr userDrawn="1"/>
          </p:nvPicPr>
          <p:blipFill>
            <a:blip r:embed="rId4"/>
            <a:stretch>
              <a:fillRect/>
            </a:stretch>
          </p:blipFill>
          <p:spPr>
            <a:xfrm>
              <a:off x="5995032" y="3974275"/>
              <a:ext cx="1184163" cy="398459"/>
            </a:xfrm>
            <a:prstGeom prst="rect">
              <a:avLst/>
            </a:prstGeom>
          </p:spPr>
        </p:pic>
      </p:grpSp>
    </p:spTree>
    <p:extLst>
      <p:ext uri="{BB962C8B-B14F-4D97-AF65-F5344CB8AC3E}">
        <p14:creationId xmlns:p14="http://schemas.microsoft.com/office/powerpoint/2010/main" val="24137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457200" indent="-381000">
              <a:lnSpc>
                <a:spcPct val="100000"/>
              </a:lnSpc>
              <a:buClr>
                <a:srgbClr val="65021F"/>
              </a:buClr>
              <a:buSzPct val="100000"/>
              <a:buFont typeface="Arial" panose="020B0604020202020204" pitchFamily="34" charset="0"/>
              <a:buChar char="•"/>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6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135B2BD-19F2-4649-8EA5-0F85D442DDF8}"/>
              </a:ext>
            </a:extLst>
          </p:cNvPr>
          <p:cNvSpPr>
            <a:spLocks noGrp="1"/>
          </p:cNvSpPr>
          <p:nvPr>
            <p:ph type="body" sz="quarter" idx="11" hasCustomPrompt="1"/>
          </p:nvPr>
        </p:nvSpPr>
        <p:spPr>
          <a:xfrm>
            <a:off x="4383111" y="1351126"/>
            <a:ext cx="3984635" cy="3234521"/>
          </a:xfrm>
        </p:spPr>
        <p:txBody>
          <a:bodyPr/>
          <a:lstStyle>
            <a:lvl1pPr marL="457200" indent="-381000">
              <a:lnSpc>
                <a:spcPct val="100000"/>
              </a:lnSpc>
              <a:buClr>
                <a:srgbClr val="65021F"/>
              </a:buClr>
              <a:buSzPct val="100000"/>
              <a:buFont typeface="Arial" panose="020B0604020202020204" pitchFamily="34" charset="0"/>
              <a:buChar char="•"/>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Tree>
    <p:extLst>
      <p:ext uri="{BB962C8B-B14F-4D97-AF65-F5344CB8AC3E}">
        <p14:creationId xmlns:p14="http://schemas.microsoft.com/office/powerpoint/2010/main" val="379983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6"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#1</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686AF0CA-78DD-475E-B639-695CD65129D3}"/>
              </a:ext>
            </a:extLst>
          </p:cNvPr>
          <p:cNvSpPr>
            <a:spLocks noGrp="1"/>
          </p:cNvSpPr>
          <p:nvPr>
            <p:ph type="body" sz="quarter" idx="11" hasCustomPrompt="1"/>
          </p:nvPr>
        </p:nvSpPr>
        <p:spPr>
          <a:xfrm>
            <a:off x="3003018"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#2</a:t>
            </a:r>
          </a:p>
          <a:p>
            <a:pPr lvl="1"/>
            <a:r>
              <a:rPr lang="en-US" dirty="0"/>
              <a:t>Second level</a:t>
            </a:r>
          </a:p>
          <a:p>
            <a:pPr lvl="2"/>
            <a:r>
              <a:rPr lang="en-US" dirty="0"/>
              <a:t>Third level</a:t>
            </a:r>
          </a:p>
        </p:txBody>
      </p:sp>
      <p:sp>
        <p:nvSpPr>
          <p:cNvPr id="12" name="Text Placeholder 3">
            <a:extLst>
              <a:ext uri="{FF2B5EF4-FFF2-40B4-BE49-F238E27FC236}">
                <a16:creationId xmlns:a16="http://schemas.microsoft.com/office/drawing/2014/main" id="{33B19956-0560-468C-A096-7DD5F85B8DF3}"/>
              </a:ext>
            </a:extLst>
          </p:cNvPr>
          <p:cNvSpPr>
            <a:spLocks noGrp="1"/>
          </p:cNvSpPr>
          <p:nvPr>
            <p:ph type="body" sz="quarter" idx="12" hasCustomPrompt="1"/>
          </p:nvPr>
        </p:nvSpPr>
        <p:spPr>
          <a:xfrm>
            <a:off x="5767921" y="1351127"/>
            <a:ext cx="2638377" cy="3234521"/>
          </a:xfrm>
        </p:spPr>
        <p:txBody>
          <a:bodyPr/>
          <a:lstStyle>
            <a:lvl1pPr marL="457200" indent="-381000">
              <a:lnSpc>
                <a:spcPct val="100000"/>
              </a:lnSpc>
              <a:buClr>
                <a:srgbClr val="65021F"/>
              </a:buClr>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9144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1371600" indent="-381000">
              <a:lnSpc>
                <a:spcPct val="100000"/>
              </a:lnSpc>
              <a:buClrTx/>
              <a:buSzPct val="100000"/>
              <a:buFont typeface="Arial" panose="020B0604020202020204" pitchFamily="34" charset="0"/>
              <a:buChar char="•"/>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bulleted list #3</a:t>
            </a:r>
          </a:p>
          <a:p>
            <a:pPr lvl="1"/>
            <a:r>
              <a:rPr lang="en-US" dirty="0"/>
              <a:t>Second level</a:t>
            </a:r>
          </a:p>
          <a:p>
            <a:pPr lvl="2"/>
            <a:r>
              <a:rPr lang="en-US" dirty="0"/>
              <a:t>Third level</a:t>
            </a:r>
          </a:p>
        </p:txBody>
      </p:sp>
    </p:spTree>
    <p:extLst>
      <p:ext uri="{BB962C8B-B14F-4D97-AF65-F5344CB8AC3E}">
        <p14:creationId xmlns:p14="http://schemas.microsoft.com/office/powerpoint/2010/main" val="205644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96854"/>
            <a:ext cx="8168184" cy="800978"/>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8168910" cy="3234521"/>
          </a:xfrm>
        </p:spPr>
        <p:txBody>
          <a:bodyPr/>
          <a:lstStyle>
            <a:lvl1pPr marL="76200" indent="0">
              <a:lnSpc>
                <a:spcPct val="100000"/>
              </a:lnSpc>
              <a:buClr>
                <a:srgbClr val="65021F"/>
              </a:buClr>
              <a:buSzPct val="100000"/>
              <a:buFontTx/>
              <a:buNone/>
              <a:defRPr sz="2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4478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1905000" indent="0">
              <a:lnSpc>
                <a:spcPct val="100000"/>
              </a:lnSpc>
              <a:buClrTx/>
              <a:buSzPct val="100000"/>
              <a:buFontTx/>
              <a:buNone/>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non-bullet text used for introductions, slide dividers, summaries, etc.</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70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#1</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AE1C7A9-8DBD-4C55-9E95-F4FE806CEBBB}"/>
              </a:ext>
            </a:extLst>
          </p:cNvPr>
          <p:cNvSpPr>
            <a:spLocks noGrp="1"/>
          </p:cNvSpPr>
          <p:nvPr>
            <p:ph type="body" sz="quarter" idx="11" hasCustomPrompt="1"/>
          </p:nvPr>
        </p:nvSpPr>
        <p:spPr>
          <a:xfrm>
            <a:off x="4421663"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 into column #2</a:t>
            </a:r>
          </a:p>
        </p:txBody>
      </p:sp>
    </p:spTree>
    <p:extLst>
      <p:ext uri="{BB962C8B-B14F-4D97-AF65-F5344CB8AC3E}">
        <p14:creationId xmlns:p14="http://schemas.microsoft.com/office/powerpoint/2010/main" val="415345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sp>
        <p:nvSpPr>
          <p:cNvPr id="9" name="Google Shape;13;p2">
            <a:extLst>
              <a:ext uri="{FF2B5EF4-FFF2-40B4-BE49-F238E27FC236}">
                <a16:creationId xmlns:a16="http://schemas.microsoft.com/office/drawing/2014/main" id="{C5629786-BC4D-463A-AB99-4B9DBF326BDD}"/>
              </a:ext>
            </a:extLst>
          </p:cNvPr>
          <p:cNvSpPr txBox="1">
            <a:spLocks noGrp="1"/>
          </p:cNvSpPr>
          <p:nvPr>
            <p:ph type="ctrTitle" hasCustomPrompt="1"/>
          </p:nvPr>
        </p:nvSpPr>
        <p:spPr>
          <a:xfrm>
            <a:off x="238114" y="120253"/>
            <a:ext cx="8168184" cy="882643"/>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6000"/>
              <a:buNone/>
              <a:defRPr sz="36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rPr lang="en-US" dirty="0"/>
              <a:t>Click to add title</a:t>
            </a:r>
            <a:endParaRPr dirty="0"/>
          </a:p>
        </p:txBody>
      </p:sp>
      <p:pic>
        <p:nvPicPr>
          <p:cNvPr id="22" name="Picture 21" descr="A picture containing text, clipart&#10;&#10;Description automatically generated">
            <a:extLst>
              <a:ext uri="{FF2B5EF4-FFF2-40B4-BE49-F238E27FC236}">
                <a16:creationId xmlns:a16="http://schemas.microsoft.com/office/drawing/2014/main" id="{A6014122-857B-4024-9A0C-7FC6631CAF44}"/>
              </a:ext>
            </a:extLst>
          </p:cNvPr>
          <p:cNvPicPr>
            <a:picLocks noChangeAspect="1"/>
          </p:cNvPicPr>
          <p:nvPr userDrawn="1"/>
        </p:nvPicPr>
        <p:blipFill rotWithShape="1">
          <a:blip r:embed="rId2"/>
          <a:srcRect b="28545"/>
          <a:stretch/>
        </p:blipFill>
        <p:spPr>
          <a:xfrm>
            <a:off x="7366936" y="4780098"/>
            <a:ext cx="1125383" cy="270586"/>
          </a:xfrm>
          <a:prstGeom prst="rect">
            <a:avLst/>
          </a:prstGeom>
        </p:spPr>
      </p:pic>
      <p:pic>
        <p:nvPicPr>
          <p:cNvPr id="14" name="Picture 13" descr="Background pattern&#10;&#10;Description automatically generated">
            <a:extLst>
              <a:ext uri="{FF2B5EF4-FFF2-40B4-BE49-F238E27FC236}">
                <a16:creationId xmlns:a16="http://schemas.microsoft.com/office/drawing/2014/main" id="{4F363722-A2BE-4EA2-80E2-4A743331A749}"/>
              </a:ext>
            </a:extLst>
          </p:cNvPr>
          <p:cNvPicPr>
            <a:picLocks noChangeAspect="1"/>
          </p:cNvPicPr>
          <p:nvPr userDrawn="1"/>
        </p:nvPicPr>
        <p:blipFill>
          <a:blip r:embed="rId3"/>
          <a:stretch>
            <a:fillRect/>
          </a:stretch>
        </p:blipFill>
        <p:spPr>
          <a:xfrm>
            <a:off x="8652680" y="-21350"/>
            <a:ext cx="491319" cy="5209309"/>
          </a:xfrm>
          <a:prstGeom prst="rect">
            <a:avLst/>
          </a:prstGeom>
        </p:spPr>
      </p:pic>
      <p:sp>
        <p:nvSpPr>
          <p:cNvPr id="7" name="TextBox 6">
            <a:extLst>
              <a:ext uri="{FF2B5EF4-FFF2-40B4-BE49-F238E27FC236}">
                <a16:creationId xmlns:a16="http://schemas.microsoft.com/office/drawing/2014/main" id="{A64DD603-A393-488D-B7A8-EE158C702213}"/>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4" name="Text Placeholder 3">
            <a:extLst>
              <a:ext uri="{FF2B5EF4-FFF2-40B4-BE49-F238E27FC236}">
                <a16:creationId xmlns:a16="http://schemas.microsoft.com/office/drawing/2014/main" id="{1EF720AA-6AFC-4A04-BA87-8EDB9D9931AC}"/>
              </a:ext>
            </a:extLst>
          </p:cNvPr>
          <p:cNvSpPr>
            <a:spLocks noGrp="1"/>
          </p:cNvSpPr>
          <p:nvPr>
            <p:ph type="body" sz="quarter" idx="10" hasCustomPrompt="1"/>
          </p:nvPr>
        </p:nvSpPr>
        <p:spPr>
          <a:xfrm>
            <a:off x="238115" y="1351127"/>
            <a:ext cx="3984635" cy="3234521"/>
          </a:xfrm>
        </p:spPr>
        <p:txBody>
          <a:bodyPr/>
          <a:lstStyle>
            <a:lvl1pPr marL="76200" indent="0">
              <a:lnSpc>
                <a:spcPct val="100000"/>
              </a:lnSpc>
              <a:buClr>
                <a:srgbClr val="65021F"/>
              </a:buClr>
              <a:buSzPct val="10000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vl2pPr marL="533400" indent="0">
              <a:lnSpc>
                <a:spcPct val="100000"/>
              </a:lnSpc>
              <a:buClrTx/>
              <a:buSzPct val="100000"/>
              <a:buFontTx/>
              <a:buNone/>
              <a:defRPr sz="2200">
                <a:solidFill>
                  <a:srgbClr val="000000"/>
                </a:solidFill>
                <a:latin typeface="Tahoma" panose="020B0604030504040204" pitchFamily="34" charset="0"/>
                <a:ea typeface="Tahoma" panose="020B0604030504040204" pitchFamily="34" charset="0"/>
                <a:cs typeface="Tahoma" panose="020B0604030504040204" pitchFamily="34" charset="0"/>
              </a:defRPr>
            </a:lvl2pPr>
            <a:lvl3pPr marL="990600" indent="0">
              <a:lnSpc>
                <a:spcPct val="100000"/>
              </a:lnSpc>
              <a:buClrTx/>
              <a:buSzPct val="100000"/>
              <a:buFontTx/>
              <a:buNone/>
              <a:defRPr sz="2000">
                <a:solidFill>
                  <a:srgbClr val="000000"/>
                </a:solidFill>
                <a:latin typeface="Tahoma" panose="020B0604030504040204" pitchFamily="34" charset="0"/>
                <a:ea typeface="Tahoma" panose="020B0604030504040204" pitchFamily="34" charset="0"/>
                <a:cs typeface="Tahoma" panose="020B0604030504040204" pitchFamily="34" charset="0"/>
              </a:defRPr>
            </a:lvl3pPr>
            <a:lvl4pPr marL="1828800" indent="-381000">
              <a:lnSpc>
                <a:spcPct val="100000"/>
              </a:lnSpc>
              <a:buClrTx/>
              <a:buSzPct val="100000"/>
              <a:buFont typeface="Arial" panose="020B0604020202020204" pitchFamily="34" charset="0"/>
              <a:buChar char="•"/>
              <a:defRPr sz="2000">
                <a:solidFill>
                  <a:srgbClr val="000000"/>
                </a:solidFill>
                <a:latin typeface="Tahoma" panose="020B0604030504040204" pitchFamily="34" charset="0"/>
                <a:ea typeface="Tahoma" panose="020B0604030504040204" pitchFamily="34" charset="0"/>
                <a:cs typeface="Tahoma" panose="020B0604030504040204" pitchFamily="34" charset="0"/>
              </a:defRPr>
            </a:lvl4pPr>
            <a:lvl5pPr marL="2286000" indent="-381000">
              <a:lnSpc>
                <a:spcPct val="100000"/>
              </a:lnSpc>
              <a:buClrTx/>
              <a:buSzPct val="100000"/>
              <a:buFont typeface="Arial" panose="020B0604020202020204" pitchFamily="34" charset="0"/>
              <a:buChar char="•"/>
              <a:defRPr sz="1800">
                <a:solidFill>
                  <a:srgbClr val="000000"/>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non-bullet text</a:t>
            </a:r>
          </a:p>
        </p:txBody>
      </p:sp>
      <p:cxnSp>
        <p:nvCxnSpPr>
          <p:cNvPr id="8" name="Straight Connector 7">
            <a:extLst>
              <a:ext uri="{FF2B5EF4-FFF2-40B4-BE49-F238E27FC236}">
                <a16:creationId xmlns:a16="http://schemas.microsoft.com/office/drawing/2014/main" id="{210BC627-2EC9-4303-9229-B748026FB452}"/>
              </a:ext>
            </a:extLst>
          </p:cNvPr>
          <p:cNvCxnSpPr>
            <a:cxnSpLocks/>
          </p:cNvCxnSpPr>
          <p:nvPr userDrawn="1"/>
        </p:nvCxnSpPr>
        <p:spPr>
          <a:xfrm>
            <a:off x="237388" y="1177011"/>
            <a:ext cx="8168910" cy="0"/>
          </a:xfrm>
          <a:prstGeom prst="line">
            <a:avLst/>
          </a:prstGeom>
          <a:ln w="19050">
            <a:solidFill>
              <a:srgbClr val="93276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065E33A-B926-4A7A-B9B1-69A42DEAEB5E}"/>
              </a:ext>
            </a:extLst>
          </p:cNvPr>
          <p:cNvSpPr>
            <a:spLocks noGrp="1"/>
          </p:cNvSpPr>
          <p:nvPr>
            <p:ph type="pic" sz="quarter" idx="11" hasCustomPrompt="1"/>
          </p:nvPr>
        </p:nvSpPr>
        <p:spPr>
          <a:xfrm>
            <a:off x="4432702" y="1350323"/>
            <a:ext cx="3984625" cy="3235325"/>
          </a:xfrm>
        </p:spPr>
        <p:txBody>
          <a:bodyPr/>
          <a:lstStyle>
            <a:lvl1pPr marL="76200" indent="0">
              <a:buFontTx/>
              <a:buNone/>
              <a:defRPr sz="2400">
                <a:solidFill>
                  <a:srgbClr val="0000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icon to add a picture</a:t>
            </a:r>
          </a:p>
        </p:txBody>
      </p:sp>
    </p:spTree>
    <p:extLst>
      <p:ext uri="{BB962C8B-B14F-4D97-AF65-F5344CB8AC3E}">
        <p14:creationId xmlns:p14="http://schemas.microsoft.com/office/powerpoint/2010/main" val="106856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82" r:id="rId1"/>
    <p:sldLayoutId id="2147483746" r:id="rId2"/>
    <p:sldLayoutId id="2147483769" r:id="rId3"/>
    <p:sldLayoutId id="2147483755" r:id="rId4"/>
    <p:sldLayoutId id="2147483757" r:id="rId5"/>
    <p:sldLayoutId id="2147483760" r:id="rId6"/>
    <p:sldLayoutId id="2147483754" r:id="rId7"/>
    <p:sldLayoutId id="2147483758" r:id="rId8"/>
    <p:sldLayoutId id="2147483759" r:id="rId9"/>
    <p:sldLayoutId id="2147483752" r:id="rId10"/>
    <p:sldLayoutId id="2147483753" r:id="rId11"/>
    <p:sldLayoutId id="2147483788" r:id="rId12"/>
    <p:sldLayoutId id="2147483749" r:id="rId13"/>
    <p:sldLayoutId id="2147483784" r:id="rId14"/>
    <p:sldLayoutId id="2147483785" r:id="rId15"/>
    <p:sldLayoutId id="2147483786" r:id="rId16"/>
    <p:sldLayoutId id="2147483787" r:id="rId17"/>
    <p:sldLayoutId id="2147483761" r:id="rId1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4D39-C77A-4A7C-8966-8A1DC335EE50}"/>
              </a:ext>
            </a:extLst>
          </p:cNvPr>
          <p:cNvSpPr>
            <a:spLocks noGrp="1"/>
          </p:cNvSpPr>
          <p:nvPr>
            <p:ph type="ctrTitle"/>
          </p:nvPr>
        </p:nvSpPr>
        <p:spPr/>
        <p:txBody>
          <a:bodyPr/>
          <a:lstStyle/>
          <a:p>
            <a:r>
              <a:rPr lang="en-US" dirty="0"/>
              <a:t>Tahoma 38 size font using white color. Avoid &gt;3 rows as font will reduce. It may be hard to see.</a:t>
            </a:r>
          </a:p>
        </p:txBody>
      </p:sp>
      <p:sp>
        <p:nvSpPr>
          <p:cNvPr id="3" name="Subtitle 2">
            <a:extLst>
              <a:ext uri="{FF2B5EF4-FFF2-40B4-BE49-F238E27FC236}">
                <a16:creationId xmlns:a16="http://schemas.microsoft.com/office/drawing/2014/main" id="{25740077-2725-4064-9E37-AF3F1C936FAF}"/>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p:txBody>
      </p:sp>
    </p:spTree>
    <p:extLst>
      <p:ext uri="{BB962C8B-B14F-4D97-AF65-F5344CB8AC3E}">
        <p14:creationId xmlns:p14="http://schemas.microsoft.com/office/powerpoint/2010/main" val="17283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C56D7-BA18-4203-97F8-139AD1FB0067}"/>
              </a:ext>
            </a:extLst>
          </p:cNvPr>
          <p:cNvSpPr>
            <a:spLocks noGrp="1"/>
          </p:cNvSpPr>
          <p:nvPr>
            <p:ph type="ctrTitle"/>
          </p:nvPr>
        </p:nvSpPr>
        <p:spPr/>
        <p:txBody>
          <a:bodyPr/>
          <a:lstStyle/>
          <a:p>
            <a:endParaRPr lang="en-US" dirty="0"/>
          </a:p>
        </p:txBody>
      </p:sp>
      <p:sp>
        <p:nvSpPr>
          <p:cNvPr id="5" name="Table Placeholder 4">
            <a:extLst>
              <a:ext uri="{FF2B5EF4-FFF2-40B4-BE49-F238E27FC236}">
                <a16:creationId xmlns:a16="http://schemas.microsoft.com/office/drawing/2014/main" id="{9CD51BE6-C4A6-43E7-B3DC-E51A98670DFC}"/>
              </a:ext>
            </a:extLst>
          </p:cNvPr>
          <p:cNvSpPr>
            <a:spLocks noGrp="1"/>
          </p:cNvSpPr>
          <p:nvPr>
            <p:ph type="tbl" sz="quarter" idx="10"/>
          </p:nvPr>
        </p:nvSpPr>
        <p:spPr/>
        <p:txBody>
          <a:bodyPr/>
          <a:lstStyle/>
          <a:p>
            <a:endParaRPr lang="en-US"/>
          </a:p>
        </p:txBody>
      </p:sp>
    </p:spTree>
    <p:extLst>
      <p:ext uri="{BB962C8B-B14F-4D97-AF65-F5344CB8AC3E}">
        <p14:creationId xmlns:p14="http://schemas.microsoft.com/office/powerpoint/2010/main" val="17774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28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D00CAFA-2568-C2BE-AA9A-AAC146CE044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Timeline</a:t>
            </a:r>
            <a:endParaRPr lang="en-US" dirty="0"/>
          </a:p>
        </p:txBody>
      </p:sp>
      <p:sp>
        <p:nvSpPr>
          <p:cNvPr id="3" name="Google Shape;391;p38">
            <a:extLst>
              <a:ext uri="{FF2B5EF4-FFF2-40B4-BE49-F238E27FC236}">
                <a16:creationId xmlns:a16="http://schemas.microsoft.com/office/drawing/2014/main" id="{291EDE53-9996-42F8-9B22-61374EEBF04F}"/>
              </a:ext>
            </a:extLst>
          </p:cNvPr>
          <p:cNvSpPr txBox="1"/>
          <p:nvPr/>
        </p:nvSpPr>
        <p:spPr>
          <a:xfrm>
            <a:off x="788406" y="831851"/>
            <a:ext cx="1117500" cy="12128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JAN</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4" name="Google Shape;393;p38">
            <a:extLst>
              <a:ext uri="{FF2B5EF4-FFF2-40B4-BE49-F238E27FC236}">
                <a16:creationId xmlns:a16="http://schemas.microsoft.com/office/drawing/2014/main" id="{3A49EB5F-31D1-D931-4E76-58C2338724D4}"/>
              </a:ext>
            </a:extLst>
          </p:cNvPr>
          <p:cNvSpPr txBox="1"/>
          <p:nvPr/>
        </p:nvSpPr>
        <p:spPr>
          <a:xfrm>
            <a:off x="1971524"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MAR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5" name="Google Shape;395;p38">
            <a:extLst>
              <a:ext uri="{FF2B5EF4-FFF2-40B4-BE49-F238E27FC236}">
                <a16:creationId xmlns:a16="http://schemas.microsoft.com/office/drawing/2014/main" id="{A7DEE18D-89B5-A6EF-E0C0-1741D6D7E23D}"/>
              </a:ext>
            </a:extLst>
          </p:cNvPr>
          <p:cNvSpPr txBox="1"/>
          <p:nvPr/>
        </p:nvSpPr>
        <p:spPr>
          <a:xfrm>
            <a:off x="3154642"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MAY</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6" name="Google Shape;397;p38">
            <a:extLst>
              <a:ext uri="{FF2B5EF4-FFF2-40B4-BE49-F238E27FC236}">
                <a16:creationId xmlns:a16="http://schemas.microsoft.com/office/drawing/2014/main" id="{5BA71C3B-9B2C-E5DE-5AC0-15135A9F9302}"/>
              </a:ext>
            </a:extLst>
          </p:cNvPr>
          <p:cNvSpPr txBox="1"/>
          <p:nvPr/>
        </p:nvSpPr>
        <p:spPr>
          <a:xfrm>
            <a:off x="4337761"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JUL</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7" name="Google Shape;399;p38">
            <a:extLst>
              <a:ext uri="{FF2B5EF4-FFF2-40B4-BE49-F238E27FC236}">
                <a16:creationId xmlns:a16="http://schemas.microsoft.com/office/drawing/2014/main" id="{060ADA7E-474B-49AB-34FE-BA6CF847CAC4}"/>
              </a:ext>
            </a:extLst>
          </p:cNvPr>
          <p:cNvSpPr txBox="1"/>
          <p:nvPr/>
        </p:nvSpPr>
        <p:spPr>
          <a:xfrm>
            <a:off x="5520879"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SEP</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8" name="Google Shape;401;p38">
            <a:extLst>
              <a:ext uri="{FF2B5EF4-FFF2-40B4-BE49-F238E27FC236}">
                <a16:creationId xmlns:a16="http://schemas.microsoft.com/office/drawing/2014/main" id="{79617302-62EF-6EAB-E3C8-F30C20ADB35F}"/>
              </a:ext>
            </a:extLst>
          </p:cNvPr>
          <p:cNvSpPr txBox="1"/>
          <p:nvPr/>
        </p:nvSpPr>
        <p:spPr>
          <a:xfrm>
            <a:off x="6703997" y="831851"/>
            <a:ext cx="1117500" cy="1212849"/>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NOV</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9" name="Google Shape;403;p38">
            <a:extLst>
              <a:ext uri="{FF2B5EF4-FFF2-40B4-BE49-F238E27FC236}">
                <a16:creationId xmlns:a16="http://schemas.microsoft.com/office/drawing/2014/main" id="{559458E4-0A99-A630-1121-D9EDF1DC796C}"/>
              </a:ext>
            </a:extLst>
          </p:cNvPr>
          <p:cNvSpPr txBox="1"/>
          <p:nvPr/>
        </p:nvSpPr>
        <p:spPr>
          <a:xfrm>
            <a:off x="137745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563E82"/>
                </a:solidFill>
                <a:latin typeface="Tahoma" panose="020B0604030504040204" pitchFamily="34" charset="0"/>
                <a:ea typeface="Tahoma" panose="020B0604030504040204" pitchFamily="34" charset="0"/>
                <a:cs typeface="Tahoma" panose="020B0604030504040204" pitchFamily="34" charset="0"/>
                <a:sym typeface="Arial"/>
              </a:rPr>
              <a:t>FEB</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0" name="Google Shape;405;p38">
            <a:extLst>
              <a:ext uri="{FF2B5EF4-FFF2-40B4-BE49-F238E27FC236}">
                <a16:creationId xmlns:a16="http://schemas.microsoft.com/office/drawing/2014/main" id="{4DA55F05-BF1B-5A88-5A32-7CD995036114}"/>
              </a:ext>
            </a:extLst>
          </p:cNvPr>
          <p:cNvSpPr txBox="1"/>
          <p:nvPr/>
        </p:nvSpPr>
        <p:spPr>
          <a:xfrm>
            <a:off x="2567415"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APR</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1" name="Google Shape;407;p38">
            <a:extLst>
              <a:ext uri="{FF2B5EF4-FFF2-40B4-BE49-F238E27FC236}">
                <a16:creationId xmlns:a16="http://schemas.microsoft.com/office/drawing/2014/main" id="{1E6CEEF9-3ABD-FEDC-DB3E-FBFE47EC08C1}"/>
              </a:ext>
            </a:extLst>
          </p:cNvPr>
          <p:cNvSpPr txBox="1"/>
          <p:nvPr/>
        </p:nvSpPr>
        <p:spPr>
          <a:xfrm>
            <a:off x="3757379"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AE287D"/>
                </a:solidFill>
                <a:latin typeface="Tahoma" panose="020B0604030504040204" pitchFamily="34" charset="0"/>
                <a:ea typeface="Tahoma" panose="020B0604030504040204" pitchFamily="34" charset="0"/>
                <a:cs typeface="Tahoma" panose="020B0604030504040204" pitchFamily="34" charset="0"/>
                <a:sym typeface="Arial"/>
              </a:rPr>
              <a:t>JUN</a:t>
            </a:r>
          </a:p>
          <a:p>
            <a:pPr marL="0" marR="0" lvl="0" indent="0" algn="l" rtl="0">
              <a:lnSpc>
                <a:spcPct val="100000"/>
              </a:lnSpc>
              <a:spcBef>
                <a:spcPts val="0"/>
              </a:spcBef>
              <a:spcAft>
                <a:spcPts val="0"/>
              </a:spcAft>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2" name="Google Shape;409;p38">
            <a:extLst>
              <a:ext uri="{FF2B5EF4-FFF2-40B4-BE49-F238E27FC236}">
                <a16:creationId xmlns:a16="http://schemas.microsoft.com/office/drawing/2014/main" id="{C79F6C94-B4AC-3450-6A8E-75EF63B61946}"/>
              </a:ext>
            </a:extLst>
          </p:cNvPr>
          <p:cNvSpPr txBox="1"/>
          <p:nvPr/>
        </p:nvSpPr>
        <p:spPr>
          <a:xfrm>
            <a:off x="4932217"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7E245C"/>
                </a:solidFill>
                <a:latin typeface="Tahoma" panose="020B0604030504040204" pitchFamily="34" charset="0"/>
                <a:ea typeface="Tahoma" panose="020B0604030504040204" pitchFamily="34" charset="0"/>
                <a:cs typeface="Tahoma" panose="020B0604030504040204" pitchFamily="34" charset="0"/>
                <a:sym typeface="Arial"/>
              </a:rPr>
              <a:t>AUG</a:t>
            </a:r>
          </a:p>
          <a:p>
            <a:pPr marL="0" marR="0" lvl="0" indent="0" algn="l" rtl="0">
              <a:lnSpc>
                <a:spcPct val="100000"/>
              </a:lnSpc>
              <a:spcBef>
                <a:spcPts val="0"/>
              </a:spcBef>
              <a:spcAft>
                <a:spcPts val="0"/>
              </a:spcAft>
              <a:buNone/>
            </a:pP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3" name="Google Shape;411;p38">
            <a:extLst>
              <a:ext uri="{FF2B5EF4-FFF2-40B4-BE49-F238E27FC236}">
                <a16:creationId xmlns:a16="http://schemas.microsoft.com/office/drawing/2014/main" id="{B1DEB3BE-BA4C-7A32-DEE3-7EF38C0BA629}"/>
              </a:ext>
            </a:extLst>
          </p:cNvPr>
          <p:cNvSpPr txBox="1"/>
          <p:nvPr/>
        </p:nvSpPr>
        <p:spPr>
          <a:xfrm>
            <a:off x="6122181" y="3683000"/>
            <a:ext cx="1117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da-DK"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OCT</a:t>
            </a:r>
          </a:p>
          <a:p>
            <a:pPr marL="0" marR="0" lvl="0" indent="0" algn="l" rtl="0">
              <a:lnSpc>
                <a:spcPct val="100000"/>
              </a:lnSpc>
              <a:spcBef>
                <a:spcPts val="0"/>
              </a:spcBef>
              <a:spcAft>
                <a:spcPts val="0"/>
              </a:spcAft>
              <a:buNone/>
            </a:pPr>
            <a:r>
              <a:rPr lang="da-DK"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050"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14" name="Google Shape;413;p38">
            <a:extLst>
              <a:ext uri="{FF2B5EF4-FFF2-40B4-BE49-F238E27FC236}">
                <a16:creationId xmlns:a16="http://schemas.microsoft.com/office/drawing/2014/main" id="{A8700256-C3BB-5F09-A556-0F74C7AB6571}"/>
              </a:ext>
            </a:extLst>
          </p:cNvPr>
          <p:cNvSpPr txBox="1"/>
          <p:nvPr/>
        </p:nvSpPr>
        <p:spPr>
          <a:xfrm>
            <a:off x="7300112" y="3683000"/>
            <a:ext cx="925500" cy="1308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Font typeface="Arial"/>
              <a:buNone/>
            </a:pPr>
            <a:r>
              <a:rPr lang="en-US" sz="1600" b="0" i="0" u="none" strike="noStrike" cap="none" dirty="0">
                <a:solidFill>
                  <a:srgbClr val="FC5EA2"/>
                </a:solidFill>
                <a:latin typeface="Tahoma" panose="020B0604030504040204" pitchFamily="34" charset="0"/>
                <a:ea typeface="Tahoma" panose="020B0604030504040204" pitchFamily="34" charset="0"/>
                <a:cs typeface="Tahoma" panose="020B0604030504040204" pitchFamily="34" charset="0"/>
                <a:sym typeface="Arial"/>
              </a:rPr>
              <a:t>DEC</a:t>
            </a:r>
          </a:p>
          <a:p>
            <a:pPr marL="0" marR="0" lvl="0" indent="0" algn="l" rtl="0">
              <a:lnSpc>
                <a:spcPct val="100000"/>
              </a:lnSpc>
              <a:spcBef>
                <a:spcPts val="0"/>
              </a:spcBef>
              <a:spcAft>
                <a:spcPts val="0"/>
              </a:spcAft>
              <a:buClr>
                <a:srgbClr val="000000"/>
              </a:buClr>
              <a:buFont typeface="Arial"/>
              <a:buNone/>
            </a:pP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05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05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38308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7D363E6-1776-B0B1-D92B-8E2347223ED9}"/>
              </a:ext>
            </a:extLst>
          </p:cNvPr>
          <p:cNvSpPr txBox="1">
            <a:spLocks/>
          </p:cNvSpPr>
          <p:nvPr/>
        </p:nvSpPr>
        <p:spPr>
          <a:xfrm>
            <a:off x="426658" y="314397"/>
            <a:ext cx="3456914" cy="6872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800" dirty="0"/>
              <a:t>Roadmap</a:t>
            </a:r>
            <a:endParaRPr lang="en-US" dirty="0"/>
          </a:p>
        </p:txBody>
      </p:sp>
      <p:grpSp>
        <p:nvGrpSpPr>
          <p:cNvPr id="3" name="Google Shape;422;p39">
            <a:extLst>
              <a:ext uri="{FF2B5EF4-FFF2-40B4-BE49-F238E27FC236}">
                <a16:creationId xmlns:a16="http://schemas.microsoft.com/office/drawing/2014/main" id="{F2F2B540-ABD2-7E26-C9CC-FE5CE0624932}"/>
              </a:ext>
            </a:extLst>
          </p:cNvPr>
          <p:cNvGrpSpPr/>
          <p:nvPr/>
        </p:nvGrpSpPr>
        <p:grpSpPr>
          <a:xfrm>
            <a:off x="1786338" y="1478292"/>
            <a:ext cx="473400" cy="473400"/>
            <a:chOff x="1786339" y="1703401"/>
            <a:chExt cx="473400" cy="473400"/>
          </a:xfrm>
        </p:grpSpPr>
        <p:sp>
          <p:nvSpPr>
            <p:cNvPr id="4" name="Google Shape;423;p39">
              <a:extLst>
                <a:ext uri="{FF2B5EF4-FFF2-40B4-BE49-F238E27FC236}">
                  <a16:creationId xmlns:a16="http://schemas.microsoft.com/office/drawing/2014/main" id="{650AAECF-F6B0-E035-A481-2363A6BCB1BC}"/>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5" name="Google Shape;424;p39">
              <a:extLst>
                <a:ext uri="{FF2B5EF4-FFF2-40B4-BE49-F238E27FC236}">
                  <a16:creationId xmlns:a16="http://schemas.microsoft.com/office/drawing/2014/main" id="{1BF3DC1F-4DEB-57C8-8EAE-2DDAB387513F}"/>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1</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6" name="Google Shape;425;p39">
            <a:extLst>
              <a:ext uri="{FF2B5EF4-FFF2-40B4-BE49-F238E27FC236}">
                <a16:creationId xmlns:a16="http://schemas.microsoft.com/office/drawing/2014/main" id="{9981D1C3-010F-3B73-A2F9-34048C2D5D71}"/>
              </a:ext>
            </a:extLst>
          </p:cNvPr>
          <p:cNvGrpSpPr/>
          <p:nvPr/>
        </p:nvGrpSpPr>
        <p:grpSpPr>
          <a:xfrm>
            <a:off x="3814413" y="1478292"/>
            <a:ext cx="473400" cy="473400"/>
            <a:chOff x="3814414" y="1703401"/>
            <a:chExt cx="473400" cy="473400"/>
          </a:xfrm>
          <a:solidFill>
            <a:srgbClr val="AC0C5C"/>
          </a:solidFill>
        </p:grpSpPr>
        <p:sp>
          <p:nvSpPr>
            <p:cNvPr id="7" name="Google Shape;426;p39">
              <a:extLst>
                <a:ext uri="{FF2B5EF4-FFF2-40B4-BE49-F238E27FC236}">
                  <a16:creationId xmlns:a16="http://schemas.microsoft.com/office/drawing/2014/main" id="{9EEBEF8E-4268-943A-28AB-2C784705294A}"/>
                </a:ext>
              </a:extLst>
            </p:cNvPr>
            <p:cNvSpPr/>
            <p:nvPr/>
          </p:nvSpPr>
          <p:spPr>
            <a:xfrm rot="8100000">
              <a:off x="3883742"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8" name="Google Shape;427;p39">
              <a:extLst>
                <a:ext uri="{FF2B5EF4-FFF2-40B4-BE49-F238E27FC236}">
                  <a16:creationId xmlns:a16="http://schemas.microsoft.com/office/drawing/2014/main" id="{71C2277C-5792-5A38-1EF1-ACC06B63E14A}"/>
                </a:ext>
              </a:extLst>
            </p:cNvPr>
            <p:cNvSpPr/>
            <p:nvPr/>
          </p:nvSpPr>
          <p:spPr>
            <a:xfrm>
              <a:off x="3984064"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3</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9" name="Google Shape;428;p39">
            <a:extLst>
              <a:ext uri="{FF2B5EF4-FFF2-40B4-BE49-F238E27FC236}">
                <a16:creationId xmlns:a16="http://schemas.microsoft.com/office/drawing/2014/main" id="{B2D116E6-0A5C-ED8B-5B0A-0CF408D66072}"/>
              </a:ext>
            </a:extLst>
          </p:cNvPr>
          <p:cNvGrpSpPr/>
          <p:nvPr/>
        </p:nvGrpSpPr>
        <p:grpSpPr>
          <a:xfrm>
            <a:off x="5842488" y="1478292"/>
            <a:ext cx="473400" cy="473400"/>
            <a:chOff x="5842489" y="1703401"/>
            <a:chExt cx="473400" cy="473400"/>
          </a:xfrm>
          <a:solidFill>
            <a:srgbClr val="D14B92"/>
          </a:solidFill>
        </p:grpSpPr>
        <p:sp>
          <p:nvSpPr>
            <p:cNvPr id="10" name="Google Shape;429;p39">
              <a:extLst>
                <a:ext uri="{FF2B5EF4-FFF2-40B4-BE49-F238E27FC236}">
                  <a16:creationId xmlns:a16="http://schemas.microsoft.com/office/drawing/2014/main" id="{BD9AFA62-343B-F63E-E24A-788546E6C60A}"/>
                </a:ext>
              </a:extLst>
            </p:cNvPr>
            <p:cNvSpPr/>
            <p:nvPr/>
          </p:nvSpPr>
          <p:spPr>
            <a:xfrm rot="8100000">
              <a:off x="5911817" y="1772729"/>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Tahoma" panose="020B0604030504040204" pitchFamily="34" charset="0"/>
                <a:cs typeface="Tahoma" panose="020B0604030504040204" pitchFamily="34" charset="0"/>
                <a:sym typeface="Fira Sans"/>
              </a:endParaRPr>
            </a:p>
          </p:txBody>
        </p:sp>
        <p:sp>
          <p:nvSpPr>
            <p:cNvPr id="11" name="Google Shape;430;p39">
              <a:extLst>
                <a:ext uri="{FF2B5EF4-FFF2-40B4-BE49-F238E27FC236}">
                  <a16:creationId xmlns:a16="http://schemas.microsoft.com/office/drawing/2014/main" id="{E7E514DA-F2C4-A2E0-306D-BA8E47F4E47B}"/>
                </a:ext>
              </a:extLst>
            </p:cNvPr>
            <p:cNvSpPr/>
            <p:nvPr/>
          </p:nvSpPr>
          <p:spPr>
            <a:xfrm>
              <a:off x="6012139" y="1866499"/>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5</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2" name="Google Shape;431;p39">
            <a:extLst>
              <a:ext uri="{FF2B5EF4-FFF2-40B4-BE49-F238E27FC236}">
                <a16:creationId xmlns:a16="http://schemas.microsoft.com/office/drawing/2014/main" id="{13FB2EE4-0B22-2E52-93B4-D0ACE378993A}"/>
              </a:ext>
            </a:extLst>
          </p:cNvPr>
          <p:cNvGrpSpPr/>
          <p:nvPr/>
        </p:nvGrpSpPr>
        <p:grpSpPr>
          <a:xfrm>
            <a:off x="6880813" y="3351191"/>
            <a:ext cx="473400" cy="473400"/>
            <a:chOff x="6880814" y="3576300"/>
            <a:chExt cx="473400" cy="473400"/>
          </a:xfrm>
          <a:solidFill>
            <a:srgbClr val="FC6CAA"/>
          </a:solidFill>
        </p:grpSpPr>
        <p:sp>
          <p:nvSpPr>
            <p:cNvPr id="13" name="Google Shape;432;p39">
              <a:extLst>
                <a:ext uri="{FF2B5EF4-FFF2-40B4-BE49-F238E27FC236}">
                  <a16:creationId xmlns:a16="http://schemas.microsoft.com/office/drawing/2014/main" id="{D8014A8C-873D-A8E1-FE6E-61AC92C6E729}"/>
                </a:ext>
              </a:extLst>
            </p:cNvPr>
            <p:cNvSpPr/>
            <p:nvPr/>
          </p:nvSpPr>
          <p:spPr>
            <a:xfrm rot="-2700000">
              <a:off x="695014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4" name="Google Shape;433;p39">
              <a:extLst>
                <a:ext uri="{FF2B5EF4-FFF2-40B4-BE49-F238E27FC236}">
                  <a16:creationId xmlns:a16="http://schemas.microsoft.com/office/drawing/2014/main" id="{CBA05F1F-7C6E-F05A-88F9-41DB17B775CC}"/>
                </a:ext>
              </a:extLst>
            </p:cNvPr>
            <p:cNvSpPr/>
            <p:nvPr/>
          </p:nvSpPr>
          <p:spPr>
            <a:xfrm flipH="1">
              <a:off x="705046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6</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5" name="Google Shape;434;p39">
            <a:extLst>
              <a:ext uri="{FF2B5EF4-FFF2-40B4-BE49-F238E27FC236}">
                <a16:creationId xmlns:a16="http://schemas.microsoft.com/office/drawing/2014/main" id="{0AE1B2E3-A1B7-18EB-DAD0-15F690EF3A19}"/>
              </a:ext>
            </a:extLst>
          </p:cNvPr>
          <p:cNvGrpSpPr/>
          <p:nvPr/>
        </p:nvGrpSpPr>
        <p:grpSpPr>
          <a:xfrm>
            <a:off x="4852738" y="3351191"/>
            <a:ext cx="473400" cy="473400"/>
            <a:chOff x="4852739" y="3576300"/>
            <a:chExt cx="473400" cy="473400"/>
          </a:xfrm>
          <a:solidFill>
            <a:srgbClr val="C7284F"/>
          </a:solidFill>
        </p:grpSpPr>
        <p:sp>
          <p:nvSpPr>
            <p:cNvPr id="16" name="Google Shape;435;p39">
              <a:extLst>
                <a:ext uri="{FF2B5EF4-FFF2-40B4-BE49-F238E27FC236}">
                  <a16:creationId xmlns:a16="http://schemas.microsoft.com/office/drawing/2014/main" id="{3CFC6B21-9A6D-FAAA-F1E5-B1A9C2847F97}"/>
                </a:ext>
              </a:extLst>
            </p:cNvPr>
            <p:cNvSpPr/>
            <p:nvPr/>
          </p:nvSpPr>
          <p:spPr>
            <a:xfrm rot="-2700000">
              <a:off x="4922067"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17" name="Google Shape;436;p39">
              <a:extLst>
                <a:ext uri="{FF2B5EF4-FFF2-40B4-BE49-F238E27FC236}">
                  <a16:creationId xmlns:a16="http://schemas.microsoft.com/office/drawing/2014/main" id="{B3DFB737-D6A8-FA3D-A9CE-1182F19100E2}"/>
                </a:ext>
              </a:extLst>
            </p:cNvPr>
            <p:cNvSpPr/>
            <p:nvPr/>
          </p:nvSpPr>
          <p:spPr>
            <a:xfrm flipH="1">
              <a:off x="5022389"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4</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grpSp>
        <p:nvGrpSpPr>
          <p:cNvPr id="18" name="Google Shape;437;p39">
            <a:extLst>
              <a:ext uri="{FF2B5EF4-FFF2-40B4-BE49-F238E27FC236}">
                <a16:creationId xmlns:a16="http://schemas.microsoft.com/office/drawing/2014/main" id="{B0817CED-AD5E-A973-AB11-5967BDA748B0}"/>
              </a:ext>
            </a:extLst>
          </p:cNvPr>
          <p:cNvGrpSpPr/>
          <p:nvPr/>
        </p:nvGrpSpPr>
        <p:grpSpPr>
          <a:xfrm>
            <a:off x="2824663" y="3351191"/>
            <a:ext cx="473400" cy="473400"/>
            <a:chOff x="2824664" y="3576300"/>
            <a:chExt cx="473400" cy="473400"/>
          </a:xfrm>
          <a:solidFill>
            <a:srgbClr val="563E82"/>
          </a:solidFill>
        </p:grpSpPr>
        <p:sp>
          <p:nvSpPr>
            <p:cNvPr id="19" name="Google Shape;438;p39">
              <a:extLst>
                <a:ext uri="{FF2B5EF4-FFF2-40B4-BE49-F238E27FC236}">
                  <a16:creationId xmlns:a16="http://schemas.microsoft.com/office/drawing/2014/main" id="{D4FDE6FD-3112-8B8A-628E-A0788DB3E084}"/>
                </a:ext>
              </a:extLst>
            </p:cNvPr>
            <p:cNvSpPr/>
            <p:nvPr/>
          </p:nvSpPr>
          <p:spPr>
            <a:xfrm rot="-2700000">
              <a:off x="2893992" y="3645628"/>
              <a:ext cx="334744" cy="334744"/>
            </a:xfrm>
            <a:prstGeom prst="teardrop">
              <a:avLst>
                <a:gd name="adj" fmla="val 10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Fira Sans"/>
                <a:ea typeface="Fira Sans"/>
                <a:cs typeface="Fira Sans"/>
                <a:sym typeface="Fira Sans"/>
              </a:endParaRPr>
            </a:p>
          </p:txBody>
        </p:sp>
        <p:sp>
          <p:nvSpPr>
            <p:cNvPr id="20" name="Google Shape;439;p39">
              <a:extLst>
                <a:ext uri="{FF2B5EF4-FFF2-40B4-BE49-F238E27FC236}">
                  <a16:creationId xmlns:a16="http://schemas.microsoft.com/office/drawing/2014/main" id="{D73890BD-ABC5-AB9B-C608-6E478CDED38B}"/>
                </a:ext>
              </a:extLst>
            </p:cNvPr>
            <p:cNvSpPr/>
            <p:nvPr/>
          </p:nvSpPr>
          <p:spPr>
            <a:xfrm flipH="1">
              <a:off x="2994314" y="3752502"/>
              <a:ext cx="134100" cy="134100"/>
            </a:xfrm>
            <a:prstGeom prst="ellipse">
              <a:avLst/>
            </a:prstGeom>
            <a:solidFill>
              <a:schemeClr val="bg1"/>
            </a:solidFill>
            <a:ln>
              <a:noFill/>
            </a:ln>
          </p:spPr>
          <p:txBody>
            <a:bodyPr spcFirstLastPara="1" wrap="square" lIns="0" tIns="0" rIns="0" bIns="0" anchor="ctr" anchorCtr="0">
              <a:noAutofit/>
            </a:bodyPr>
            <a:lstStyle/>
            <a:p>
              <a:pPr marL="0" lvl="0" indent="0" algn="ctr">
                <a:buNone/>
              </a:pPr>
              <a:r>
                <a:rPr lang="en"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rPr>
                <a:t>2</a:t>
              </a:r>
              <a:endParaRPr sz="1050" b="1"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grpSp>
      <p:sp>
        <p:nvSpPr>
          <p:cNvPr id="21" name="Google Shape;440;p39">
            <a:extLst>
              <a:ext uri="{FF2B5EF4-FFF2-40B4-BE49-F238E27FC236}">
                <a16:creationId xmlns:a16="http://schemas.microsoft.com/office/drawing/2014/main" id="{F9CD9C2E-1115-A12F-952E-7C497C8B7118}"/>
              </a:ext>
            </a:extLst>
          </p:cNvPr>
          <p:cNvSpPr txBox="1"/>
          <p:nvPr/>
        </p:nvSpPr>
        <p:spPr>
          <a:xfrm>
            <a:off x="1169453" y="924002"/>
            <a:ext cx="1809413"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22" name="Google Shape;441;p39">
            <a:extLst>
              <a:ext uri="{FF2B5EF4-FFF2-40B4-BE49-F238E27FC236}">
                <a16:creationId xmlns:a16="http://schemas.microsoft.com/office/drawing/2014/main" id="{1916954A-416B-03EB-A66B-5DEDE6EE237D}"/>
              </a:ext>
            </a:extLst>
          </p:cNvPr>
          <p:cNvSpPr txBox="1"/>
          <p:nvPr/>
        </p:nvSpPr>
        <p:spPr>
          <a:xfrm>
            <a:off x="3161021" y="937942"/>
            <a:ext cx="1715589"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amet</a:t>
            </a:r>
            <a:endParaRPr lang="da-DK"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3" name="Google Shape;442;p39">
            <a:extLst>
              <a:ext uri="{FF2B5EF4-FFF2-40B4-BE49-F238E27FC236}">
                <a16:creationId xmlns:a16="http://schemas.microsoft.com/office/drawing/2014/main" id="{841CB28B-4BE1-BFAA-D670-0FF0A0482F70}"/>
              </a:ext>
            </a:extLst>
          </p:cNvPr>
          <p:cNvSpPr txBox="1"/>
          <p:nvPr/>
        </p:nvSpPr>
        <p:spPr>
          <a:xfrm>
            <a:off x="5187211" y="930991"/>
            <a:ext cx="1863856"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eiusmod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4" name="Google Shape;443;p39">
            <a:extLst>
              <a:ext uri="{FF2B5EF4-FFF2-40B4-BE49-F238E27FC236}">
                <a16:creationId xmlns:a16="http://schemas.microsoft.com/office/drawing/2014/main" id="{A8942AEC-D829-97D1-8056-582370E898B2}"/>
              </a:ext>
            </a:extLst>
          </p:cNvPr>
          <p:cNvSpPr txBox="1"/>
          <p:nvPr/>
        </p:nvSpPr>
        <p:spPr>
          <a:xfrm>
            <a:off x="2155263" y="3838491"/>
            <a:ext cx="18288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5" name="Google Shape;444;p39">
            <a:extLst>
              <a:ext uri="{FF2B5EF4-FFF2-40B4-BE49-F238E27FC236}">
                <a16:creationId xmlns:a16="http://schemas.microsoft.com/office/drawing/2014/main" id="{162CBD1F-E470-90D8-8803-7C2D731CBAF3}"/>
              </a:ext>
            </a:extLst>
          </p:cNvPr>
          <p:cNvSpPr txBox="1"/>
          <p:nvPr/>
        </p:nvSpPr>
        <p:spPr>
          <a:xfrm>
            <a:off x="4187990" y="3838491"/>
            <a:ext cx="1824148"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Lorem 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a:t>
            </a:r>
            <a:endPar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Fira Sans"/>
            </a:endParaRPr>
          </a:p>
        </p:txBody>
      </p:sp>
      <p:sp>
        <p:nvSpPr>
          <p:cNvPr id="26" name="Google Shape;445;p39">
            <a:extLst>
              <a:ext uri="{FF2B5EF4-FFF2-40B4-BE49-F238E27FC236}">
                <a16:creationId xmlns:a16="http://schemas.microsoft.com/office/drawing/2014/main" id="{C48D8DD2-AD90-C6B5-CA33-31BE4CFE5F59}"/>
              </a:ext>
            </a:extLst>
          </p:cNvPr>
          <p:cNvSpPr txBox="1"/>
          <p:nvPr/>
        </p:nvSpPr>
        <p:spPr>
          <a:xfrm>
            <a:off x="6263739" y="3838491"/>
            <a:ext cx="1746835"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Font typeface="Arial"/>
              <a:buNone/>
            </a:pP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Ipsum dolor sit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amet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consectetur</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adipiscing</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a:t>
            </a:r>
            <a:r>
              <a:rPr lang="en-US" sz="1100" b="0" i="0" u="none" strike="noStrike" cap="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Arial"/>
              </a:rPr>
              <a:t>elit</a:t>
            </a:r>
            <a:r>
              <a:rPr lang="en-US" sz="11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rPr>
              <a:t>, sed do</a:t>
            </a:r>
          </a:p>
        </p:txBody>
      </p:sp>
    </p:spTree>
    <p:extLst>
      <p:ext uri="{BB962C8B-B14F-4D97-AF65-F5344CB8AC3E}">
        <p14:creationId xmlns:p14="http://schemas.microsoft.com/office/powerpoint/2010/main" val="1245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6072F8-94BC-008E-C115-946E16BE7A70}"/>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50265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D50B-2E84-4282-8359-5B4D5181DC33}"/>
              </a:ext>
            </a:extLst>
          </p:cNvPr>
          <p:cNvSpPr>
            <a:spLocks noGrp="1"/>
          </p:cNvSpPr>
          <p:nvPr>
            <p:ph type="ctrTitle"/>
          </p:nvPr>
        </p:nvSpPr>
        <p:spPr/>
        <p:txBody>
          <a:bodyPr/>
          <a:lstStyle/>
          <a:p>
            <a:r>
              <a:rPr lang="en-US" dirty="0"/>
              <a:t>Alternate cover slide if adding your institution’s logo. Avoid &gt;3 rows or font will be hard to read</a:t>
            </a:r>
          </a:p>
        </p:txBody>
      </p:sp>
      <p:sp>
        <p:nvSpPr>
          <p:cNvPr id="3" name="Subtitle 2">
            <a:extLst>
              <a:ext uri="{FF2B5EF4-FFF2-40B4-BE49-F238E27FC236}">
                <a16:creationId xmlns:a16="http://schemas.microsoft.com/office/drawing/2014/main" id="{E74D1694-B338-41A9-895B-5C1D7E5DDAD9}"/>
              </a:ext>
            </a:extLst>
          </p:cNvPr>
          <p:cNvSpPr>
            <a:spLocks noGrp="1"/>
          </p:cNvSpPr>
          <p:nvPr>
            <p:ph type="subTitle" idx="1"/>
          </p:nvPr>
        </p:nvSpPr>
        <p:spPr/>
        <p:txBody>
          <a:bodyPr/>
          <a:lstStyle/>
          <a:p>
            <a:pPr marL="0"/>
            <a:r>
              <a:rPr lang="en-US" dirty="0"/>
              <a:t>Sharon Hillier</a:t>
            </a:r>
          </a:p>
          <a:p>
            <a:pPr marL="0"/>
            <a:r>
              <a:rPr lang="en-US" dirty="0"/>
              <a:t>University of Pittsburgh School of Medicine</a:t>
            </a:r>
          </a:p>
          <a:p>
            <a:pPr marL="0"/>
            <a:r>
              <a:rPr lang="en-US" dirty="0"/>
              <a:t>Pittsburgh, PA</a:t>
            </a:r>
          </a:p>
          <a:p>
            <a:pPr marL="0"/>
            <a:r>
              <a:rPr lang="en-US" dirty="0"/>
              <a:t>March 22, 2022</a:t>
            </a:r>
          </a:p>
          <a:p>
            <a:endParaRPr lang="en-US" dirty="0"/>
          </a:p>
        </p:txBody>
      </p:sp>
    </p:spTree>
    <p:extLst>
      <p:ext uri="{BB962C8B-B14F-4D97-AF65-F5344CB8AC3E}">
        <p14:creationId xmlns:p14="http://schemas.microsoft.com/office/powerpoint/2010/main" val="25674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A1A7B-8D3D-4D11-B439-F18FCA833FC1}"/>
              </a:ext>
            </a:extLst>
          </p:cNvPr>
          <p:cNvSpPr>
            <a:spLocks noGrp="1"/>
          </p:cNvSpPr>
          <p:nvPr>
            <p:ph type="ctrTitle"/>
          </p:nvPr>
        </p:nvSpPr>
        <p:spPr/>
        <p:txBody>
          <a:bodyPr/>
          <a:lstStyle/>
          <a:p>
            <a:endParaRPr lang="en-US" dirty="0"/>
          </a:p>
        </p:txBody>
      </p:sp>
      <p:sp>
        <p:nvSpPr>
          <p:cNvPr id="9" name="Text Placeholder 8">
            <a:extLst>
              <a:ext uri="{FF2B5EF4-FFF2-40B4-BE49-F238E27FC236}">
                <a16:creationId xmlns:a16="http://schemas.microsoft.com/office/drawing/2014/main" id="{90A7B0B2-1E93-4E8D-90C7-72679C5E2931}"/>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980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DEE073-8234-4951-8FCB-AB798A250375}"/>
              </a:ext>
            </a:extLst>
          </p:cNvPr>
          <p:cNvSpPr>
            <a:spLocks noGrp="1"/>
          </p:cNvSpPr>
          <p:nvPr>
            <p:ph type="ctrTitle"/>
          </p:nvPr>
        </p:nvSpPr>
        <p:spPr/>
        <p:txBody>
          <a:bodyPr/>
          <a:lstStyle/>
          <a:p>
            <a:endParaRPr lang="en-US" dirty="0"/>
          </a:p>
        </p:txBody>
      </p:sp>
      <p:sp>
        <p:nvSpPr>
          <p:cNvPr id="7" name="Text Placeholder 6">
            <a:extLst>
              <a:ext uri="{FF2B5EF4-FFF2-40B4-BE49-F238E27FC236}">
                <a16:creationId xmlns:a16="http://schemas.microsoft.com/office/drawing/2014/main" id="{07C8B8C7-C970-40F6-BC85-B317B866FD9F}"/>
              </a:ext>
            </a:extLst>
          </p:cNvPr>
          <p:cNvSpPr>
            <a:spLocks noGrp="1"/>
          </p:cNvSpPr>
          <p:nvPr>
            <p:ph type="body" sz="quarter" idx="10"/>
          </p:nvPr>
        </p:nvSpPr>
        <p:spPr/>
        <p:txBody>
          <a:bodyPr/>
          <a:lstStyle/>
          <a:p>
            <a:endParaRPr lang="en-US" dirty="0"/>
          </a:p>
        </p:txBody>
      </p:sp>
      <p:sp>
        <p:nvSpPr>
          <p:cNvPr id="8" name="Text Placeholder 7">
            <a:extLst>
              <a:ext uri="{FF2B5EF4-FFF2-40B4-BE49-F238E27FC236}">
                <a16:creationId xmlns:a16="http://schemas.microsoft.com/office/drawing/2014/main" id="{C23FDEBC-1D6D-4541-B763-8C55A887C68E}"/>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0947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C5AC8A-9D8C-40F5-8E57-D38536BA4C46}"/>
              </a:ext>
            </a:extLst>
          </p:cNvPr>
          <p:cNvSpPr>
            <a:spLocks noGrp="1"/>
          </p:cNvSpPr>
          <p:nvPr>
            <p:ph type="ctrTitle"/>
          </p:nvPr>
        </p:nvSpPr>
        <p:spPr/>
        <p:txBody>
          <a:bodyPr/>
          <a:lstStyle/>
          <a:p>
            <a:endParaRPr lang="en-US" dirty="0"/>
          </a:p>
        </p:txBody>
      </p:sp>
      <p:sp>
        <p:nvSpPr>
          <p:cNvPr id="6" name="Text Placeholder 5">
            <a:extLst>
              <a:ext uri="{FF2B5EF4-FFF2-40B4-BE49-F238E27FC236}">
                <a16:creationId xmlns:a16="http://schemas.microsoft.com/office/drawing/2014/main" id="{C1867EA6-30F1-4B3A-8F40-29663AEF0B55}"/>
              </a:ext>
            </a:extLst>
          </p:cNvPr>
          <p:cNvSpPr>
            <a:spLocks noGrp="1"/>
          </p:cNvSpPr>
          <p:nvPr>
            <p:ph type="body" sz="quarter" idx="10"/>
          </p:nvPr>
        </p:nvSpPr>
        <p:spPr/>
        <p:txBody>
          <a:bodyPr/>
          <a:lstStyle/>
          <a:p>
            <a:endParaRPr lang="en-US" dirty="0"/>
          </a:p>
        </p:txBody>
      </p:sp>
      <p:sp>
        <p:nvSpPr>
          <p:cNvPr id="7" name="Text Placeholder 6">
            <a:extLst>
              <a:ext uri="{FF2B5EF4-FFF2-40B4-BE49-F238E27FC236}">
                <a16:creationId xmlns:a16="http://schemas.microsoft.com/office/drawing/2014/main" id="{37989E2A-82F8-44F6-9256-858BDE30BA16}"/>
              </a:ext>
            </a:extLst>
          </p:cNvPr>
          <p:cNvSpPr>
            <a:spLocks noGrp="1"/>
          </p:cNvSpPr>
          <p:nvPr>
            <p:ph type="body" sz="quarter" idx="11"/>
          </p:nvPr>
        </p:nvSpPr>
        <p:spPr/>
        <p:txBody>
          <a:bodyPr/>
          <a:lstStyle/>
          <a:p>
            <a:endParaRPr lang="en-US" dirty="0"/>
          </a:p>
        </p:txBody>
      </p:sp>
      <p:sp>
        <p:nvSpPr>
          <p:cNvPr id="8" name="Text Placeholder 7">
            <a:extLst>
              <a:ext uri="{FF2B5EF4-FFF2-40B4-BE49-F238E27FC236}">
                <a16:creationId xmlns:a16="http://schemas.microsoft.com/office/drawing/2014/main" id="{D9E47ED4-1F50-41BD-8E34-FAADC48DD83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63152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CCEEAE3-C8C0-4EB6-B4E5-D71ABD98F085}"/>
              </a:ext>
            </a:extLst>
          </p:cNvPr>
          <p:cNvSpPr>
            <a:spLocks noGrp="1"/>
          </p:cNvSpPr>
          <p:nvPr>
            <p:ph type="ctrTitle"/>
          </p:nvPr>
        </p:nvSpPr>
        <p:spPr/>
        <p:txBody>
          <a:bodyPr/>
          <a:lstStyle/>
          <a:p>
            <a:endParaRPr lang="en-US" dirty="0"/>
          </a:p>
        </p:txBody>
      </p:sp>
      <p:sp>
        <p:nvSpPr>
          <p:cNvPr id="13" name="Text Placeholder 12">
            <a:extLst>
              <a:ext uri="{FF2B5EF4-FFF2-40B4-BE49-F238E27FC236}">
                <a16:creationId xmlns:a16="http://schemas.microsoft.com/office/drawing/2014/main" id="{0BC41245-0899-4533-8D54-E059F795AF9C}"/>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32821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385CCB-D917-4D01-B183-7EA43141228E}"/>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0BF749FC-C516-4B2B-A388-981F3AB2F60D}"/>
              </a:ext>
            </a:extLst>
          </p:cNvPr>
          <p:cNvSpPr>
            <a:spLocks noGrp="1"/>
          </p:cNvSpPr>
          <p:nvPr>
            <p:ph type="body" sz="quarter" idx="10"/>
          </p:nvPr>
        </p:nvSpPr>
        <p:spPr/>
        <p:txBody>
          <a:bodyPr/>
          <a:lstStyle/>
          <a:p>
            <a:endParaRPr lang="en-US" dirty="0"/>
          </a:p>
        </p:txBody>
      </p:sp>
      <p:sp>
        <p:nvSpPr>
          <p:cNvPr id="15" name="Text Placeholder 14">
            <a:extLst>
              <a:ext uri="{FF2B5EF4-FFF2-40B4-BE49-F238E27FC236}">
                <a16:creationId xmlns:a16="http://schemas.microsoft.com/office/drawing/2014/main" id="{A1786C73-5F36-4D6C-9E88-50A301117123}"/>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318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782D0A2-FAA9-4B3A-B1C9-8C581DD3AB46}"/>
              </a:ext>
            </a:extLst>
          </p:cNvPr>
          <p:cNvSpPr>
            <a:spLocks noGrp="1"/>
          </p:cNvSpPr>
          <p:nvPr>
            <p:ph type="ctrTitle"/>
          </p:nvPr>
        </p:nvSpPr>
        <p:spPr/>
        <p:txBody>
          <a:bodyPr/>
          <a:lstStyle/>
          <a:p>
            <a:endParaRPr lang="en-US" dirty="0"/>
          </a:p>
        </p:txBody>
      </p:sp>
      <p:sp>
        <p:nvSpPr>
          <p:cNvPr id="12" name="Text Placeholder 11">
            <a:extLst>
              <a:ext uri="{FF2B5EF4-FFF2-40B4-BE49-F238E27FC236}">
                <a16:creationId xmlns:a16="http://schemas.microsoft.com/office/drawing/2014/main" id="{24634159-6F82-4EF1-9221-252C2BF6B4CF}"/>
              </a:ext>
            </a:extLst>
          </p:cNvPr>
          <p:cNvSpPr>
            <a:spLocks noGrp="1"/>
          </p:cNvSpPr>
          <p:nvPr>
            <p:ph type="body" sz="quarter" idx="10"/>
          </p:nvPr>
        </p:nvSpPr>
        <p:spPr/>
        <p:txBody>
          <a:bodyPr/>
          <a:lstStyle/>
          <a:p>
            <a:endParaRPr lang="en-US" dirty="0"/>
          </a:p>
        </p:txBody>
      </p:sp>
      <p:sp>
        <p:nvSpPr>
          <p:cNvPr id="13" name="Picture Placeholder 12">
            <a:extLst>
              <a:ext uri="{FF2B5EF4-FFF2-40B4-BE49-F238E27FC236}">
                <a16:creationId xmlns:a16="http://schemas.microsoft.com/office/drawing/2014/main" id="{ED90D5DB-EB7A-477C-A6E8-DA212180B3B0}"/>
              </a:ext>
            </a:extLst>
          </p:cNvPr>
          <p:cNvSpPr>
            <a:spLocks noGrp="1"/>
          </p:cNvSpPr>
          <p:nvPr>
            <p:ph type="pic" sz="quarter" idx="11"/>
          </p:nvPr>
        </p:nvSpPr>
        <p:spPr/>
        <p:txBody>
          <a:bodyPr/>
          <a:lstStyle/>
          <a:p>
            <a:endParaRPr lang="en-US"/>
          </a:p>
        </p:txBody>
      </p:sp>
    </p:spTree>
    <p:extLst>
      <p:ext uri="{BB962C8B-B14F-4D97-AF65-F5344CB8AC3E}">
        <p14:creationId xmlns:p14="http://schemas.microsoft.com/office/powerpoint/2010/main" val="418436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E5F44D-8A56-4459-94FF-1C72978D8D19}"/>
              </a:ext>
            </a:extLst>
          </p:cNvPr>
          <p:cNvSpPr>
            <a:spLocks noGrp="1"/>
          </p:cNvSpPr>
          <p:nvPr>
            <p:ph type="ctrTitle"/>
          </p:nvPr>
        </p:nvSpPr>
        <p:spPr/>
        <p:txBody>
          <a:bodyPr/>
          <a:lstStyle/>
          <a:p>
            <a:endParaRPr lang="en-US" dirty="0"/>
          </a:p>
        </p:txBody>
      </p:sp>
      <p:sp>
        <p:nvSpPr>
          <p:cNvPr id="5" name="Chart Placeholder 4">
            <a:extLst>
              <a:ext uri="{FF2B5EF4-FFF2-40B4-BE49-F238E27FC236}">
                <a16:creationId xmlns:a16="http://schemas.microsoft.com/office/drawing/2014/main" id="{CA7B675E-6A69-47FC-9F66-289438BD6FA3}"/>
              </a:ext>
            </a:extLst>
          </p:cNvPr>
          <p:cNvSpPr>
            <a:spLocks noGrp="1"/>
          </p:cNvSpPr>
          <p:nvPr>
            <p:ph type="chart" sz="quarter" idx="10"/>
          </p:nvPr>
        </p:nvSpPr>
        <p:spPr/>
        <p:txBody>
          <a:bodyPr/>
          <a:lstStyle/>
          <a:p>
            <a:endParaRPr lang="en-US"/>
          </a:p>
        </p:txBody>
      </p:sp>
    </p:spTree>
    <p:extLst>
      <p:ext uri="{BB962C8B-B14F-4D97-AF65-F5344CB8AC3E}">
        <p14:creationId xmlns:p14="http://schemas.microsoft.com/office/powerpoint/2010/main" val="553466190"/>
      </p:ext>
    </p:extLst>
  </p:cSld>
  <p:clrMapOvr>
    <a:masterClrMapping/>
  </p:clrMapOvr>
</p:sld>
</file>

<file path=ppt/theme/theme1.xml><?xml version="1.0" encoding="utf-8"?>
<a:theme xmlns:a="http://schemas.openxmlformats.org/drawingml/2006/main" name="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7362</TotalTime>
  <Words>251</Words>
  <Application>Microsoft Office PowerPoint</Application>
  <PresentationFormat>On-screen Show (16:9)</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Fira Sans</vt:lpstr>
      <vt:lpstr>Calibri</vt:lpstr>
      <vt:lpstr>Tahoma</vt:lpstr>
      <vt:lpstr>Arial</vt:lpstr>
      <vt:lpstr>Fira Sans Light</vt:lpstr>
      <vt:lpstr>Fira Sans SemiBold</vt:lpstr>
      <vt:lpstr>Alonso template</vt:lpstr>
      <vt:lpstr>Tahoma 38 size font using white color. Avoid &gt;3 rows as font will reduce. It may be hard to see.</vt:lpstr>
      <vt:lpstr>Alternate cover slide if adding your institution’s logo. Avoid &gt;3 rows or font will be hard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420</cp:revision>
  <dcterms:modified xsi:type="dcterms:W3CDTF">2025-01-08T18:54:56Z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2023-06-07T23:24:04Z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d9bf9ebc-d52f-4152-b5fb-214f60af3b9b</vt:lpwstr>
  </property>
  <property fmtid="{D5CDD505-2E9C-101B-9397-08002B2CF9AE}" pid="8" name="MSIP_Label_5e4b1be8-281e-475d-98b0-21c3457e5a46_ContentBits">
    <vt:lpwstr>0</vt:lpwstr>
  </property>
</Properties>
</file>