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138" d="100"/>
          <a:sy n="138" d="100"/>
        </p:scale>
        <p:origin x="840"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3.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grpSp>
        <p:nvGrpSpPr>
          <p:cNvPr id="41" name="Group 40">
            <a:extLst>
              <a:ext uri="{FF2B5EF4-FFF2-40B4-BE49-F238E27FC236}">
                <a16:creationId xmlns:a16="http://schemas.microsoft.com/office/drawing/2014/main" id="{5D697B03-EA45-2665-50C8-DD64B4441558}"/>
              </a:ext>
            </a:extLst>
          </p:cNvPr>
          <p:cNvGrpSpPr/>
          <p:nvPr userDrawn="1"/>
        </p:nvGrpSpPr>
        <p:grpSpPr>
          <a:xfrm>
            <a:off x="-100710" y="1647397"/>
            <a:ext cx="8626588" cy="3338909"/>
            <a:chOff x="-100710" y="1526050"/>
            <a:chExt cx="8626588" cy="3338909"/>
          </a:xfrm>
        </p:grpSpPr>
        <p:pic>
          <p:nvPicPr>
            <p:cNvPr id="42" name="Picture 41" descr="A logo of the united states department of emergency&#10;&#10;Description automatically generated">
              <a:extLst>
                <a:ext uri="{FF2B5EF4-FFF2-40B4-BE49-F238E27FC236}">
                  <a16:creationId xmlns:a16="http://schemas.microsoft.com/office/drawing/2014/main" id="{BEEE42A2-92C3-21B9-EC81-72FC2C72E320}"/>
                </a:ext>
              </a:extLst>
            </p:cNvPr>
            <p:cNvPicPr>
              <a:picLocks noChangeAspect="1"/>
            </p:cNvPicPr>
            <p:nvPr userDrawn="1"/>
          </p:nvPicPr>
          <p:blipFill rotWithShape="1">
            <a:blip r:embed="rId2"/>
            <a:srcRect l="5227" t="7819" r="9699" b="3929"/>
            <a:stretch/>
          </p:blipFill>
          <p:spPr>
            <a:xfrm>
              <a:off x="215899" y="1663700"/>
              <a:ext cx="1206501" cy="736600"/>
            </a:xfrm>
            <a:prstGeom prst="rect">
              <a:avLst/>
            </a:prstGeom>
          </p:spPr>
        </p:pic>
        <p:pic>
          <p:nvPicPr>
            <p:cNvPr id="43" name="Picture 42">
              <a:extLst>
                <a:ext uri="{FF2B5EF4-FFF2-40B4-BE49-F238E27FC236}">
                  <a16:creationId xmlns:a16="http://schemas.microsoft.com/office/drawing/2014/main" id="{8E5A391C-447F-1B78-7F13-8C5FCE1B1971}"/>
                </a:ext>
              </a:extLst>
            </p:cNvPr>
            <p:cNvPicPr>
              <a:picLocks noChangeAspect="1"/>
            </p:cNvPicPr>
            <p:nvPr userDrawn="1"/>
          </p:nvPicPr>
          <p:blipFill>
            <a:blip r:embed="rId3"/>
            <a:stretch>
              <a:fillRect/>
            </a:stretch>
          </p:blipFill>
          <p:spPr>
            <a:xfrm>
              <a:off x="-100710" y="1526050"/>
              <a:ext cx="8626588" cy="3206774"/>
            </a:xfrm>
            <a:prstGeom prst="rect">
              <a:avLst/>
            </a:prstGeom>
          </p:spPr>
        </p:pic>
        <p:grpSp>
          <p:nvGrpSpPr>
            <p:cNvPr id="44" name="Group 43">
              <a:extLst>
                <a:ext uri="{FF2B5EF4-FFF2-40B4-BE49-F238E27FC236}">
                  <a16:creationId xmlns:a16="http://schemas.microsoft.com/office/drawing/2014/main" id="{577876A4-7673-E819-9845-DE43B135BA85}"/>
                </a:ext>
              </a:extLst>
            </p:cNvPr>
            <p:cNvGrpSpPr/>
            <p:nvPr userDrawn="1"/>
          </p:nvGrpSpPr>
          <p:grpSpPr>
            <a:xfrm>
              <a:off x="6474542" y="3286995"/>
              <a:ext cx="2051336" cy="593215"/>
              <a:chOff x="6474542" y="3286995"/>
              <a:chExt cx="2051336" cy="593215"/>
            </a:xfrm>
          </p:grpSpPr>
          <p:sp>
            <p:nvSpPr>
              <p:cNvPr id="63" name="Rectangle 62">
                <a:extLst>
                  <a:ext uri="{FF2B5EF4-FFF2-40B4-BE49-F238E27FC236}">
                    <a16:creationId xmlns:a16="http://schemas.microsoft.com/office/drawing/2014/main" id="{3A11C8E9-4B59-6860-6CBF-7F4F301AED9D}"/>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A logo with black text and orange circle&#10;&#10;Description automatically generated">
                <a:extLst>
                  <a:ext uri="{FF2B5EF4-FFF2-40B4-BE49-F238E27FC236}">
                    <a16:creationId xmlns:a16="http://schemas.microsoft.com/office/drawing/2014/main" id="{4F0042E5-CAC0-902E-A3A0-546901007490}"/>
                  </a:ext>
                </a:extLst>
              </p:cNvPr>
              <p:cNvPicPr>
                <a:picLocks noChangeAspect="1"/>
              </p:cNvPicPr>
              <p:nvPr userDrawn="1"/>
            </p:nvPicPr>
            <p:blipFill>
              <a:blip r:embed="rId4"/>
              <a:stretch>
                <a:fillRect/>
              </a:stretch>
            </p:blipFill>
            <p:spPr>
              <a:xfrm>
                <a:off x="6598256" y="3299887"/>
                <a:ext cx="729826" cy="527319"/>
              </a:xfrm>
              <a:prstGeom prst="rect">
                <a:avLst/>
              </a:prstGeom>
            </p:spPr>
          </p:pic>
          <p:pic>
            <p:nvPicPr>
              <p:cNvPr id="65" name="Picture 64" descr="A blue and white logo with a snake and a pillar&#10;&#10;Description automatically generated">
                <a:extLst>
                  <a:ext uri="{FF2B5EF4-FFF2-40B4-BE49-F238E27FC236}">
                    <a16:creationId xmlns:a16="http://schemas.microsoft.com/office/drawing/2014/main" id="{A1723C01-E9D5-50A6-FAEA-9E5213815C08}"/>
                  </a:ext>
                </a:extLst>
              </p:cNvPr>
              <p:cNvPicPr>
                <a:picLocks noChangeAspect="1"/>
              </p:cNvPicPr>
              <p:nvPr userDrawn="1"/>
            </p:nvPicPr>
            <p:blipFill>
              <a:blip r:embed="rId5"/>
              <a:stretch>
                <a:fillRect/>
              </a:stretch>
            </p:blipFill>
            <p:spPr>
              <a:xfrm>
                <a:off x="7777412" y="3286995"/>
                <a:ext cx="553101" cy="553101"/>
              </a:xfrm>
              <a:prstGeom prst="rect">
                <a:avLst/>
              </a:prstGeom>
            </p:spPr>
          </p:pic>
        </p:grpSp>
        <p:grpSp>
          <p:nvGrpSpPr>
            <p:cNvPr id="45" name="Group 44">
              <a:extLst>
                <a:ext uri="{FF2B5EF4-FFF2-40B4-BE49-F238E27FC236}">
                  <a16:creationId xmlns:a16="http://schemas.microsoft.com/office/drawing/2014/main" id="{E248B321-830F-0F81-DC84-F18943633D78}"/>
                </a:ext>
              </a:extLst>
            </p:cNvPr>
            <p:cNvGrpSpPr/>
            <p:nvPr userDrawn="1"/>
          </p:nvGrpSpPr>
          <p:grpSpPr>
            <a:xfrm>
              <a:off x="146742" y="3893102"/>
              <a:ext cx="8334739" cy="971857"/>
              <a:chOff x="146742" y="3893102"/>
              <a:chExt cx="8334739" cy="971857"/>
            </a:xfrm>
          </p:grpSpPr>
          <p:sp>
            <p:nvSpPr>
              <p:cNvPr id="57" name="Rectangle 56">
                <a:extLst>
                  <a:ext uri="{FF2B5EF4-FFF2-40B4-BE49-F238E27FC236}">
                    <a16:creationId xmlns:a16="http://schemas.microsoft.com/office/drawing/2014/main" id="{639C95C6-6767-73CF-E9FC-91D2E398A718}"/>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green logo with black background&#10;&#10;Description automatically generated">
                <a:extLst>
                  <a:ext uri="{FF2B5EF4-FFF2-40B4-BE49-F238E27FC236}">
                    <a16:creationId xmlns:a16="http://schemas.microsoft.com/office/drawing/2014/main" id="{1A052BF2-5DA6-4C65-61C3-A0DC2F716194}"/>
                  </a:ext>
                </a:extLst>
              </p:cNvPr>
              <p:cNvPicPr>
                <a:picLocks noChangeAspect="1"/>
              </p:cNvPicPr>
              <p:nvPr userDrawn="1"/>
            </p:nvPicPr>
            <p:blipFill>
              <a:blip r:embed="rId6"/>
              <a:stretch>
                <a:fillRect/>
              </a:stretch>
            </p:blipFill>
            <p:spPr>
              <a:xfrm>
                <a:off x="5512491" y="4236168"/>
                <a:ext cx="1645284" cy="444671"/>
              </a:xfrm>
              <a:prstGeom prst="rect">
                <a:avLst/>
              </a:prstGeom>
            </p:spPr>
          </p:pic>
          <p:pic>
            <p:nvPicPr>
              <p:cNvPr id="59" name="Picture 58" descr="A purple circle with white text and black background&#10;&#10;Description automatically generated">
                <a:extLst>
                  <a:ext uri="{FF2B5EF4-FFF2-40B4-BE49-F238E27FC236}">
                    <a16:creationId xmlns:a16="http://schemas.microsoft.com/office/drawing/2014/main" id="{77474A7B-A9B0-033C-30A7-E38139456189}"/>
                  </a:ext>
                </a:extLst>
              </p:cNvPr>
              <p:cNvPicPr>
                <a:picLocks noChangeAspect="1"/>
              </p:cNvPicPr>
              <p:nvPr userDrawn="1"/>
            </p:nvPicPr>
            <p:blipFill>
              <a:blip r:embed="rId7"/>
              <a:stretch>
                <a:fillRect/>
              </a:stretch>
            </p:blipFill>
            <p:spPr>
              <a:xfrm>
                <a:off x="7600647" y="4137000"/>
                <a:ext cx="615887" cy="582007"/>
              </a:xfrm>
              <a:prstGeom prst="rect">
                <a:avLst/>
              </a:prstGeom>
            </p:spPr>
          </p:pic>
          <p:pic>
            <p:nvPicPr>
              <p:cNvPr id="60" name="Picture 59" descr="A logo with text on it&#10;&#10;Description automatically generated">
                <a:extLst>
                  <a:ext uri="{FF2B5EF4-FFF2-40B4-BE49-F238E27FC236}">
                    <a16:creationId xmlns:a16="http://schemas.microsoft.com/office/drawing/2014/main" id="{2F0A5D57-E75E-8E72-3C32-73AF0F0E3F63}"/>
                  </a:ext>
                </a:extLst>
              </p:cNvPr>
              <p:cNvPicPr>
                <a:picLocks noChangeAspect="1"/>
              </p:cNvPicPr>
              <p:nvPr userDrawn="1"/>
            </p:nvPicPr>
            <p:blipFill>
              <a:blip r:embed="rId8"/>
              <a:stretch>
                <a:fillRect/>
              </a:stretch>
            </p:blipFill>
            <p:spPr>
              <a:xfrm>
                <a:off x="3481498" y="4142689"/>
                <a:ext cx="1541588" cy="560154"/>
              </a:xfrm>
              <a:prstGeom prst="rect">
                <a:avLst/>
              </a:prstGeom>
            </p:spPr>
          </p:pic>
          <p:pic>
            <p:nvPicPr>
              <p:cNvPr id="61" name="Picture 60" descr="A logo for a university&#10;&#10;Description automatically generated">
                <a:extLst>
                  <a:ext uri="{FF2B5EF4-FFF2-40B4-BE49-F238E27FC236}">
                    <a16:creationId xmlns:a16="http://schemas.microsoft.com/office/drawing/2014/main" id="{80772475-484D-6EB3-CD7F-FCEBBDB2C437}"/>
                  </a:ext>
                </a:extLst>
              </p:cNvPr>
              <p:cNvPicPr>
                <a:picLocks noChangeAspect="1"/>
              </p:cNvPicPr>
              <p:nvPr userDrawn="1"/>
            </p:nvPicPr>
            <p:blipFill rotWithShape="1">
              <a:blip r:embed="rId9"/>
              <a:srcRect t="19271" b="16534"/>
              <a:stretch/>
            </p:blipFill>
            <p:spPr>
              <a:xfrm>
                <a:off x="146742" y="4042949"/>
                <a:ext cx="840222" cy="762958"/>
              </a:xfrm>
              <a:prstGeom prst="rect">
                <a:avLst/>
              </a:prstGeom>
            </p:spPr>
          </p:pic>
          <p:pic>
            <p:nvPicPr>
              <p:cNvPr id="62" name="Picture 61" descr="A red ribbon with black text&#10;&#10;Description automatically generated">
                <a:extLst>
                  <a:ext uri="{FF2B5EF4-FFF2-40B4-BE49-F238E27FC236}">
                    <a16:creationId xmlns:a16="http://schemas.microsoft.com/office/drawing/2014/main" id="{278418DB-27E1-71A1-35FC-6E3E938296B7}"/>
                  </a:ext>
                </a:extLst>
              </p:cNvPr>
              <p:cNvPicPr>
                <a:picLocks noChangeAspect="1"/>
              </p:cNvPicPr>
              <p:nvPr userDrawn="1"/>
            </p:nvPicPr>
            <p:blipFill rotWithShape="1">
              <a:blip r:embed="rId10"/>
              <a:srcRect t="23373" b="21230"/>
              <a:stretch/>
            </p:blipFill>
            <p:spPr>
              <a:xfrm>
                <a:off x="1337026" y="4137000"/>
                <a:ext cx="1774817" cy="668906"/>
              </a:xfrm>
              <a:prstGeom prst="rect">
                <a:avLst/>
              </a:prstGeom>
            </p:spPr>
          </p:pic>
        </p:grpSp>
        <p:sp>
          <p:nvSpPr>
            <p:cNvPr id="47" name="Rectangle 46">
              <a:extLst>
                <a:ext uri="{FF2B5EF4-FFF2-40B4-BE49-F238E27FC236}">
                  <a16:creationId xmlns:a16="http://schemas.microsoft.com/office/drawing/2014/main" id="{6FBD2F40-3B55-AB0E-3986-5A1F56686304}"/>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9A9BBF4-7B0C-A801-51BE-B2CE36B2662C}"/>
                </a:ext>
              </a:extLst>
            </p:cNvPr>
            <p:cNvGrpSpPr/>
            <p:nvPr userDrawn="1"/>
          </p:nvGrpSpPr>
          <p:grpSpPr>
            <a:xfrm>
              <a:off x="5767195" y="2471660"/>
              <a:ext cx="1524000" cy="702894"/>
              <a:chOff x="5767195" y="2471660"/>
              <a:chExt cx="1524000" cy="702894"/>
            </a:xfrm>
          </p:grpSpPr>
          <p:sp>
            <p:nvSpPr>
              <p:cNvPr id="55" name="Rectangle 54">
                <a:extLst>
                  <a:ext uri="{FF2B5EF4-FFF2-40B4-BE49-F238E27FC236}">
                    <a16:creationId xmlns:a16="http://schemas.microsoft.com/office/drawing/2014/main" id="{9AADA94E-CA94-11C0-F097-48EE0A5ABC3D}"/>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Blue text on a black background&#10;&#10;Description automatically generated">
                <a:extLst>
                  <a:ext uri="{FF2B5EF4-FFF2-40B4-BE49-F238E27FC236}">
                    <a16:creationId xmlns:a16="http://schemas.microsoft.com/office/drawing/2014/main" id="{2C32DF27-2BCA-AFA9-CB89-8268A9EC43D7}"/>
                  </a:ext>
                </a:extLst>
              </p:cNvPr>
              <p:cNvPicPr>
                <a:picLocks noChangeAspect="1"/>
              </p:cNvPicPr>
              <p:nvPr userDrawn="1"/>
            </p:nvPicPr>
            <p:blipFill>
              <a:blip r:embed="rId11"/>
              <a:stretch>
                <a:fillRect/>
              </a:stretch>
            </p:blipFill>
            <p:spPr>
              <a:xfrm>
                <a:off x="5862535" y="2568029"/>
                <a:ext cx="1239347" cy="521474"/>
              </a:xfrm>
              <a:prstGeom prst="rect">
                <a:avLst/>
              </a:prstGeom>
            </p:spPr>
          </p:pic>
        </p:grpSp>
        <p:grpSp>
          <p:nvGrpSpPr>
            <p:cNvPr id="51" name="Group 50">
              <a:extLst>
                <a:ext uri="{FF2B5EF4-FFF2-40B4-BE49-F238E27FC236}">
                  <a16:creationId xmlns:a16="http://schemas.microsoft.com/office/drawing/2014/main" id="{73BF4236-7179-2B00-BFBF-3CA7D00D12EF}"/>
                </a:ext>
              </a:extLst>
            </p:cNvPr>
            <p:cNvGrpSpPr/>
            <p:nvPr userDrawn="1"/>
          </p:nvGrpSpPr>
          <p:grpSpPr>
            <a:xfrm>
              <a:off x="3884954" y="3212098"/>
              <a:ext cx="851725" cy="702894"/>
              <a:chOff x="3884954" y="3212098"/>
              <a:chExt cx="851725" cy="702894"/>
            </a:xfrm>
          </p:grpSpPr>
          <p:sp>
            <p:nvSpPr>
              <p:cNvPr id="53" name="Rectangle 52">
                <a:extLst>
                  <a:ext uri="{FF2B5EF4-FFF2-40B4-BE49-F238E27FC236}">
                    <a16:creationId xmlns:a16="http://schemas.microsoft.com/office/drawing/2014/main" id="{DD9C04BE-096B-47ED-E70A-5A31617C1150}"/>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A purple circle with white text and black background&#10;&#10;Description automatically generated">
                <a:extLst>
                  <a:ext uri="{FF2B5EF4-FFF2-40B4-BE49-F238E27FC236}">
                    <a16:creationId xmlns:a16="http://schemas.microsoft.com/office/drawing/2014/main" id="{6E83DF27-98A6-49DF-62D4-63598C23BEA4}"/>
                  </a:ext>
                </a:extLst>
              </p:cNvPr>
              <p:cNvPicPr>
                <a:picLocks noChangeAspect="1"/>
              </p:cNvPicPr>
              <p:nvPr userDrawn="1"/>
            </p:nvPicPr>
            <p:blipFill>
              <a:blip r:embed="rId7"/>
              <a:stretch>
                <a:fillRect/>
              </a:stretch>
            </p:blipFill>
            <p:spPr>
              <a:xfrm>
                <a:off x="4017373" y="3265677"/>
                <a:ext cx="611777" cy="591315"/>
              </a:xfrm>
              <a:prstGeom prst="rect">
                <a:avLst/>
              </a:prstGeom>
            </p:spPr>
          </p:pic>
        </p:grpSp>
        <p:pic>
          <p:nvPicPr>
            <p:cNvPr id="52" name="Picture 51" descr="A red ribbon with a globe and black text&#10;&#10;Description automatically generated">
              <a:extLst>
                <a:ext uri="{FF2B5EF4-FFF2-40B4-BE49-F238E27FC236}">
                  <a16:creationId xmlns:a16="http://schemas.microsoft.com/office/drawing/2014/main" id="{4D23F135-4985-C402-AB4C-D8614979795C}"/>
                </a:ext>
              </a:extLst>
            </p:cNvPr>
            <p:cNvPicPr>
              <a:picLocks noChangeAspect="1"/>
            </p:cNvPicPr>
            <p:nvPr userDrawn="1"/>
          </p:nvPicPr>
          <p:blipFill>
            <a:blip r:embed="rId12"/>
            <a:stretch>
              <a:fillRect/>
            </a:stretch>
          </p:blipFill>
          <p:spPr>
            <a:xfrm>
              <a:off x="7571855" y="1707466"/>
              <a:ext cx="909626" cy="649068"/>
            </a:xfrm>
            <a:prstGeom prst="rect">
              <a:avLst/>
            </a:prstGeom>
          </p:spPr>
        </p:pic>
      </p:grpSp>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36264"/>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1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3" y="30338"/>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14"/>
          <a:stretch>
            <a:fillRect/>
          </a:stretch>
        </p:blipFill>
        <p:spPr>
          <a:xfrm>
            <a:off x="7155748" y="76864"/>
            <a:ext cx="1243328" cy="418367"/>
          </a:xfrm>
          <a:prstGeom prst="rect">
            <a:avLst/>
          </a:prstGeom>
        </p:spPr>
      </p:pic>
      <p:sp>
        <p:nvSpPr>
          <p:cNvPr id="6" name="Rectangle 5">
            <a:extLst>
              <a:ext uri="{FF2B5EF4-FFF2-40B4-BE49-F238E27FC236}">
                <a16:creationId xmlns:a16="http://schemas.microsoft.com/office/drawing/2014/main" id="{BF3BF464-0E30-1C2E-B066-9E4A46A7A700}"/>
              </a:ext>
            </a:extLst>
          </p:cNvPr>
          <p:cNvSpPr/>
          <p:nvPr userDrawn="1"/>
        </p:nvSpPr>
        <p:spPr>
          <a:xfrm>
            <a:off x="259428" y="1626326"/>
            <a:ext cx="1314646" cy="9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7CC2F8-1323-4D6E-6238-ECC4B23E9864}"/>
              </a:ext>
            </a:extLst>
          </p:cNvPr>
          <p:cNvSpPr/>
          <p:nvPr userDrawn="1"/>
        </p:nvSpPr>
        <p:spPr>
          <a:xfrm>
            <a:off x="162803" y="1665756"/>
            <a:ext cx="1402782" cy="89067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text&#10;&#10;Description automatically generated">
            <a:extLst>
              <a:ext uri="{FF2B5EF4-FFF2-40B4-BE49-F238E27FC236}">
                <a16:creationId xmlns:a16="http://schemas.microsoft.com/office/drawing/2014/main" id="{907A7863-2E33-67DF-1F71-0074A3E30600}"/>
              </a:ext>
            </a:extLst>
          </p:cNvPr>
          <p:cNvPicPr>
            <a:picLocks noChangeAspect="1"/>
          </p:cNvPicPr>
          <p:nvPr userDrawn="1"/>
        </p:nvPicPr>
        <p:blipFill>
          <a:blip r:embed="rId15"/>
          <a:stretch>
            <a:fillRect/>
          </a:stretch>
        </p:blipFill>
        <p:spPr>
          <a:xfrm>
            <a:off x="226730" y="1727766"/>
            <a:ext cx="1226473" cy="751214"/>
          </a:xfrm>
          <a:prstGeom prst="rect">
            <a:avLst/>
          </a:prstGeom>
        </p:spPr>
      </p:pic>
    </p:spTree>
    <p:extLst>
      <p:ext uri="{BB962C8B-B14F-4D97-AF65-F5344CB8AC3E}">
        <p14:creationId xmlns:p14="http://schemas.microsoft.com/office/powerpoint/2010/main" val="356683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6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1365895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44691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884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3BC13F2C-DCA4-2080-8A3B-D3B3D52CBE27}"/>
              </a:ext>
            </a:extLst>
          </p:cNvPr>
          <p:cNvGrpSpPr/>
          <p:nvPr userDrawn="1"/>
        </p:nvGrpSpPr>
        <p:grpSpPr>
          <a:xfrm>
            <a:off x="1282959" y="4231335"/>
            <a:ext cx="5596054" cy="758418"/>
            <a:chOff x="920593" y="4174548"/>
            <a:chExt cx="5596054" cy="758418"/>
          </a:xfrm>
        </p:grpSpPr>
        <p:pic>
          <p:nvPicPr>
            <p:cNvPr id="15" name="Picture 14" descr="A picture containing text&#10;&#10;Description automatically generated">
              <a:extLst>
                <a:ext uri="{FF2B5EF4-FFF2-40B4-BE49-F238E27FC236}">
                  <a16:creationId xmlns:a16="http://schemas.microsoft.com/office/drawing/2014/main" id="{5512A816-283E-A580-AFCE-5CE8187917AA}"/>
                </a:ext>
              </a:extLst>
            </p:cNvPr>
            <p:cNvPicPr>
              <a:picLocks noChangeAspect="1"/>
            </p:cNvPicPr>
            <p:nvPr userDrawn="1"/>
          </p:nvPicPr>
          <p:blipFill>
            <a:blip r:embed="rId2"/>
            <a:stretch>
              <a:fillRect/>
            </a:stretch>
          </p:blipFill>
          <p:spPr>
            <a:xfrm>
              <a:off x="920593" y="4174548"/>
              <a:ext cx="1037384" cy="666036"/>
            </a:xfrm>
            <a:prstGeom prst="rect">
              <a:avLst/>
            </a:prstGeom>
          </p:spPr>
        </p:pic>
        <p:pic>
          <p:nvPicPr>
            <p:cNvPr id="17" name="Picture 16" descr="Logo&#10;&#10;Description automatically generated">
              <a:extLst>
                <a:ext uri="{FF2B5EF4-FFF2-40B4-BE49-F238E27FC236}">
                  <a16:creationId xmlns:a16="http://schemas.microsoft.com/office/drawing/2014/main" id="{1CEAFBD1-8358-0F92-4D3F-C90A68985EEA}"/>
                </a:ext>
              </a:extLst>
            </p:cNvPr>
            <p:cNvPicPr>
              <a:picLocks noChangeAspect="1"/>
            </p:cNvPicPr>
            <p:nvPr userDrawn="1"/>
          </p:nvPicPr>
          <p:blipFill>
            <a:blip r:embed="rId3"/>
            <a:stretch>
              <a:fillRect/>
            </a:stretch>
          </p:blipFill>
          <p:spPr>
            <a:xfrm>
              <a:off x="2641101" y="4174548"/>
              <a:ext cx="1949661" cy="75841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DA6F6AA0-BE50-9C31-2DDC-7D2DEB1C2258}"/>
                </a:ext>
              </a:extLst>
            </p:cNvPr>
            <p:cNvPicPr>
              <a:picLocks noChangeAspect="1"/>
            </p:cNvPicPr>
            <p:nvPr userDrawn="1"/>
          </p:nvPicPr>
          <p:blipFill>
            <a:blip r:embed="rId4"/>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6" name="Rectangle 15">
            <a:extLst>
              <a:ext uri="{FF2B5EF4-FFF2-40B4-BE49-F238E27FC236}">
                <a16:creationId xmlns:a16="http://schemas.microsoft.com/office/drawing/2014/main" id="{7DBBB3D6-1291-0559-3785-428DBF71AB2E}"/>
              </a:ext>
            </a:extLst>
          </p:cNvPr>
          <p:cNvSpPr/>
          <p:nvPr userDrawn="1"/>
        </p:nvSpPr>
        <p:spPr>
          <a:xfrm>
            <a:off x="-15556" y="3625850"/>
            <a:ext cx="9159556" cy="151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5" name="Group 14">
            <a:extLst>
              <a:ext uri="{FF2B5EF4-FFF2-40B4-BE49-F238E27FC236}">
                <a16:creationId xmlns:a16="http://schemas.microsoft.com/office/drawing/2014/main" id="{E769B382-DA82-2210-682A-5BE2D93F074F}"/>
              </a:ext>
            </a:extLst>
          </p:cNvPr>
          <p:cNvGrpSpPr/>
          <p:nvPr userDrawn="1"/>
        </p:nvGrpSpPr>
        <p:grpSpPr>
          <a:xfrm>
            <a:off x="1307217" y="3878878"/>
            <a:ext cx="5596054" cy="758418"/>
            <a:chOff x="920593" y="4174548"/>
            <a:chExt cx="5596054" cy="758418"/>
          </a:xfrm>
        </p:grpSpPr>
        <p:pic>
          <p:nvPicPr>
            <p:cNvPr id="17" name="Picture 16" descr="A picture containing text&#10;&#10;Description automatically generated">
              <a:extLst>
                <a:ext uri="{FF2B5EF4-FFF2-40B4-BE49-F238E27FC236}">
                  <a16:creationId xmlns:a16="http://schemas.microsoft.com/office/drawing/2014/main" id="{CA8B2B48-7287-A3AC-8E40-CACC105D9291}"/>
                </a:ext>
              </a:extLst>
            </p:cNvPr>
            <p:cNvPicPr>
              <a:picLocks noChangeAspect="1"/>
            </p:cNvPicPr>
            <p:nvPr userDrawn="1"/>
          </p:nvPicPr>
          <p:blipFill>
            <a:blip r:embed="rId2"/>
            <a:stretch>
              <a:fillRect/>
            </a:stretch>
          </p:blipFill>
          <p:spPr>
            <a:xfrm>
              <a:off x="920593" y="4174548"/>
              <a:ext cx="1037384" cy="666036"/>
            </a:xfrm>
            <a:prstGeom prst="rect">
              <a:avLst/>
            </a:prstGeom>
          </p:spPr>
        </p:pic>
        <p:pic>
          <p:nvPicPr>
            <p:cNvPr id="18" name="Picture 17" descr="Logo&#10;&#10;Description automatically generated">
              <a:extLst>
                <a:ext uri="{FF2B5EF4-FFF2-40B4-BE49-F238E27FC236}">
                  <a16:creationId xmlns:a16="http://schemas.microsoft.com/office/drawing/2014/main" id="{2ECBAF3A-86A9-0518-F999-C9746DB15BBD}"/>
                </a:ext>
              </a:extLst>
            </p:cNvPr>
            <p:cNvPicPr>
              <a:picLocks noChangeAspect="1"/>
            </p:cNvPicPr>
            <p:nvPr userDrawn="1"/>
          </p:nvPicPr>
          <p:blipFill>
            <a:blip r:embed="rId3"/>
            <a:stretch>
              <a:fillRect/>
            </a:stretch>
          </p:blipFill>
          <p:spPr>
            <a:xfrm>
              <a:off x="2641101" y="4174548"/>
              <a:ext cx="1949661" cy="758418"/>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5A8ABA6A-1372-2511-01D7-A010FE26BF86}"/>
                </a:ext>
              </a:extLst>
            </p:cNvPr>
            <p:cNvPicPr>
              <a:picLocks noChangeAspect="1"/>
            </p:cNvPicPr>
            <p:nvPr userDrawn="1"/>
          </p:nvPicPr>
          <p:blipFill>
            <a:blip r:embed="rId4"/>
            <a:stretch>
              <a:fillRect/>
            </a:stretch>
          </p:blipFill>
          <p:spPr>
            <a:xfrm>
              <a:off x="5332484" y="4383210"/>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8" r:id="rId12"/>
    <p:sldLayoutId id="2147483749" r:id="rId13"/>
    <p:sldLayoutId id="2147483784" r:id="rId14"/>
    <p:sldLayoutId id="2147483785" r:id="rId15"/>
    <p:sldLayoutId id="2147483786" r:id="rId16"/>
    <p:sldLayoutId id="2147483787"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50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74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056F9C6-B05B-0CFA-E433-7B138EBF40E7}"/>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D948D3FF-1D6F-BCE7-D15D-C8B2EABD2C55}"/>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E5C77EB6-21F7-D395-D0A1-1C8DF85D1A2A}"/>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4FDDE55E-D196-708F-230B-FF5508C10651}"/>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1169119E-CC8F-5BDB-F64C-D29B94C29CFC}"/>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2FC4ACA8-C41D-F630-3E0D-D2CA75655C7D}"/>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917B131A-8C0E-9A1C-29C2-32E447436972}"/>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8F52B458-ACF9-D73C-4C64-BCBAB9510114}"/>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DF79FD07-2BF4-CC5A-B178-8B4E4FA36A78}"/>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CBB88D0C-6515-A3C7-7827-E034B1234542}"/>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F249F18F-9A91-07DA-76BB-D02EBDA6289B}"/>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807D187A-448D-E644-2E37-FE14D648C97D}"/>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D54A4625-70ED-4BEC-A16A-0F268ADBE64B}"/>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07B95DF-6B0F-0B25-BA8C-6BE66EE7C72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91820F52-B8EB-747D-E295-E426E0846C72}"/>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F6353FAD-5BF5-DFA0-A280-76B5FC74F635}"/>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CABA7A48-AC7A-6D58-E67E-EFA56D5DCDD6}"/>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4A94C741-88FF-B97D-15A9-312EF36453A6}"/>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9587EEB2-4EA2-C2DE-5269-2A387CFD51B4}"/>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353923D3-D6A6-462F-BC29-4F5F790E712F}"/>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31D02ADD-B519-5727-F1E3-184ADC393FDE}"/>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1E856C68-529D-AEA5-B9EC-E6BAEBACD4D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67DF76F2-24FE-8D42-B89F-12A9B4F7FE38}"/>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9F22C544-8FB0-1D87-C0CD-396B4BD6BF4D}"/>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72DB39CE-E56D-2FB9-0CE8-2A8760BFBD6B}"/>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D4E789B4-D304-5A0C-2C15-992B1C0F18E9}"/>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82B231DE-44FA-95A0-F543-7E24FEB4C216}"/>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DDCC8D53-7290-7CB4-930C-7F2281DB234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3C7B243C-C3BF-1C91-3695-220703C2A56B}"/>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C99740FB-6089-2F68-13F2-9A094329E731}"/>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25A8ACDD-F62D-338F-B87C-F88C1B78D05F}"/>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C6974EEB-28CE-ED65-0B2E-BB9923683CBB}"/>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DBFF7A41-3725-5795-4701-9C85A133829B}"/>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E603565E-F918-A269-68AC-DFE46C63B959}"/>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13E78F26-4866-89FB-D68C-4DC856E50C9D}"/>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FE265515-ADC1-C9A4-2A09-9B8754A4D72A}"/>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904702A3-DBF1-3EB0-BD20-AE722114ED39}"/>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4C7A3542-D314-70B9-EF7B-0A8950F26A6B}"/>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7287</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Fira Sans Light</vt:lpstr>
      <vt:lpstr>Tahoma</vt:lpstr>
      <vt:lpstr>Fira Sans SemiBold</vt:lpstr>
      <vt:lpstr>Arial</vt:lpstr>
      <vt:lpstr>Fira Sans</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409</cp:revision>
  <dcterms:modified xsi:type="dcterms:W3CDTF">2025-01-08T18:53:01Z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2023-06-07T23:50:24Z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31a0065c-b102-4767-a06f-ea3533af3558</vt:lpwstr>
  </property>
  <property fmtid="{D5CDD505-2E9C-101B-9397-08002B2CF9AE}" pid="8" name="MSIP_Label_5e4b1be8-281e-475d-98b0-21c3457e5a46_ContentBits">
    <vt:lpwstr>0</vt:lpwstr>
  </property>
</Properties>
</file>