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82" r:id="rId1"/>
  </p:sldMasterIdLst>
  <p:notesMasterIdLst>
    <p:notesMasterId r:id="rId3"/>
  </p:notesMasterIdLst>
  <p:sldIdLst>
    <p:sldId id="420" r:id="rId2"/>
  </p:sldIdLst>
  <p:sldSz cx="9144000" cy="5143500" type="screen16x9"/>
  <p:notesSz cx="6858000" cy="9144000"/>
  <p:embeddedFontLst>
    <p:embeddedFont>
      <p:font typeface="Fira Sans Light" panose="020B0403050000020004" pitchFamily="34" charset="0"/>
      <p:regular r:id="rId4"/>
      <p:bold r:id="rId5"/>
      <p:italic r:id="rId6"/>
      <p:boldItalic r:id="rId7"/>
    </p:embeddedFont>
    <p:embeddedFont>
      <p:font typeface="Fira Sans SemiBold" panose="020B06030500000200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8ED3A-9B6A-D68D-9BAB-A8F2ADA95D8D}" name="Rossi, Lisa P" initials="RLP" userId="S::rossil@upmc.edu::1ebe1abc-6593-411b-b191-c2de0d2d41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3244E"/>
    <a:srgbClr val="400B35"/>
    <a:srgbClr val="6B256D"/>
    <a:srgbClr val="563E82"/>
    <a:srgbClr val="AC0C5C"/>
    <a:srgbClr val="C7284F"/>
    <a:srgbClr val="D14B92"/>
    <a:srgbClr val="FC6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16" name="Google Shape;304;p35">
            <a:extLst>
              <a:ext uri="{FF2B5EF4-FFF2-40B4-BE49-F238E27FC236}">
                <a16:creationId xmlns:a16="http://schemas.microsoft.com/office/drawing/2014/main" id="{037AEC1C-EF47-7CD5-905B-E9504B0A9A62}"/>
              </a:ext>
            </a:extLst>
          </p:cNvPr>
          <p:cNvSpPr txBox="1">
            <a:spLocks/>
          </p:cNvSpPr>
          <p:nvPr userDrawn="1"/>
        </p:nvSpPr>
        <p:spPr>
          <a:xfrm>
            <a:off x="259428" y="435559"/>
            <a:ext cx="7786075" cy="1131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This program was made possible by the generous support of the American people through the U.S. President’s Emergency Plan for AIDS Relief (PEPFAR) and the U.S. Agency for International Development (USAID).</a:t>
            </a:r>
          </a:p>
          <a:p>
            <a:pPr marL="0" marR="0" lvl="0" indent="0" algn="l" defTabSz="914400" rtl="0" eaLnBrk="1" fontAlgn="auto" latinLnBrk="0" hangingPunct="1">
              <a:lnSpc>
                <a:spcPct val="100000"/>
              </a:lnSpc>
              <a:spcBef>
                <a:spcPts val="600"/>
              </a:spcBef>
              <a:spcAft>
                <a:spcPts val="600"/>
              </a:spcAft>
              <a:buClr>
                <a:schemeClr val="dk1"/>
              </a:buClr>
              <a:buSzPts val="1100"/>
              <a:buFont typeface="Arial"/>
              <a:buNone/>
              <a:tabLst/>
              <a:defRPr/>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The contents in this presentation are those of the presenter and do not necessarily reflect the view of the U.S. President's Emergency Plan for AIDS Relief, the U.S. Agency for International Development or the U.S. Government.</a:t>
            </a:r>
          </a:p>
          <a:p>
            <a:pPr marL="0" indent="0">
              <a:lnSpc>
                <a:spcPct val="100000"/>
              </a:lnSpc>
              <a:spcBef>
                <a:spcPts val="600"/>
              </a:spcBef>
              <a:spcAft>
                <a:spcPts val="600"/>
              </a:spcAft>
              <a:buClr>
                <a:schemeClr val="dk1"/>
              </a:buClr>
              <a:buSzPts val="1100"/>
              <a:buFont typeface="Arial"/>
              <a:buNone/>
            </a:pPr>
            <a:endParaRPr lang="en-US" sz="1200" b="0" i="1" u="none" strike="noStrike" cap="none" dirty="0">
              <a:solidFill>
                <a:srgbClr val="312950"/>
              </a:solidFill>
              <a:latin typeface="Calibri" panose="020F0502020204030204" pitchFamily="34" charset="0"/>
              <a:ea typeface="Tahoma" panose="020B0604030504040204" pitchFamily="34" charset="0"/>
              <a:cs typeface="Tahoma" panose="020B0604030504040204" pitchFamily="34" charset="0"/>
              <a:sym typeface="Fira Sans Light"/>
            </a:endParaRPr>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8" name="TextBox 27">
            <a:extLst>
              <a:ext uri="{FF2B5EF4-FFF2-40B4-BE49-F238E27FC236}">
                <a16:creationId xmlns:a16="http://schemas.microsoft.com/office/drawing/2014/main" id="{9DA3D0BB-E8DC-284A-8A7D-A23068A0D0C0}"/>
              </a:ext>
            </a:extLst>
          </p:cNvPr>
          <p:cNvSpPr txBox="1"/>
          <p:nvPr userDrawn="1"/>
        </p:nvSpPr>
        <p:spPr>
          <a:xfrm>
            <a:off x="6733309" y="4965934"/>
            <a:ext cx="2088206" cy="184666"/>
          </a:xfrm>
          <a:prstGeom prst="rect">
            <a:avLst/>
          </a:prstGeom>
          <a:noFill/>
        </p:spPr>
        <p:txBody>
          <a:bodyPr wrap="square" rtlCol="0">
            <a:spAutoFit/>
          </a:bodyPr>
          <a:lstStyle/>
          <a:p>
            <a:r>
              <a:rPr lang="en-US" sz="600" dirty="0">
                <a:solidFill>
                  <a:srgbClr val="FC6CAA"/>
                </a:solidFill>
              </a:rPr>
              <a:t>Template design inspiration from slidescarnival.com</a:t>
            </a:r>
          </a:p>
        </p:txBody>
      </p:sp>
      <p:sp>
        <p:nvSpPr>
          <p:cNvPr id="18" name="Text Placeholder 2">
            <a:extLst>
              <a:ext uri="{FF2B5EF4-FFF2-40B4-BE49-F238E27FC236}">
                <a16:creationId xmlns:a16="http://schemas.microsoft.com/office/drawing/2014/main" id="{15426DFC-64F9-B453-029C-79978CC07FC7}"/>
              </a:ext>
            </a:extLst>
          </p:cNvPr>
          <p:cNvSpPr txBox="1">
            <a:spLocks/>
          </p:cNvSpPr>
          <p:nvPr userDrawn="1"/>
        </p:nvSpPr>
        <p:spPr>
          <a:xfrm>
            <a:off x="146742" y="31037"/>
            <a:ext cx="2951170" cy="464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600" dirty="0"/>
              <a:t>Acknowledgements</a:t>
            </a:r>
          </a:p>
        </p:txBody>
      </p:sp>
      <p:pic>
        <p:nvPicPr>
          <p:cNvPr id="19" name="Picture 18" descr="A picture containing text, clipart&#10;&#10;Description automatically generated">
            <a:extLst>
              <a:ext uri="{FF2B5EF4-FFF2-40B4-BE49-F238E27FC236}">
                <a16:creationId xmlns:a16="http://schemas.microsoft.com/office/drawing/2014/main" id="{186B587D-E3C2-0501-D668-4B2C8C6560C2}"/>
              </a:ext>
            </a:extLst>
          </p:cNvPr>
          <p:cNvPicPr>
            <a:picLocks noChangeAspect="1"/>
          </p:cNvPicPr>
          <p:nvPr userDrawn="1"/>
        </p:nvPicPr>
        <p:blipFill>
          <a:blip r:embed="rId3"/>
          <a:stretch>
            <a:fillRect/>
          </a:stretch>
        </p:blipFill>
        <p:spPr>
          <a:xfrm>
            <a:off x="7155748" y="76864"/>
            <a:ext cx="1243328" cy="418367"/>
          </a:xfrm>
          <a:prstGeom prst="rect">
            <a:avLst/>
          </a:prstGeom>
        </p:spPr>
      </p:pic>
      <p:grpSp>
        <p:nvGrpSpPr>
          <p:cNvPr id="40" name="Group 39">
            <a:extLst>
              <a:ext uri="{FF2B5EF4-FFF2-40B4-BE49-F238E27FC236}">
                <a16:creationId xmlns:a16="http://schemas.microsoft.com/office/drawing/2014/main" id="{51E25F39-4936-20AA-F5AC-83B1A80752B6}"/>
              </a:ext>
            </a:extLst>
          </p:cNvPr>
          <p:cNvGrpSpPr/>
          <p:nvPr userDrawn="1"/>
        </p:nvGrpSpPr>
        <p:grpSpPr>
          <a:xfrm>
            <a:off x="-100710" y="1501167"/>
            <a:ext cx="8626588" cy="3363792"/>
            <a:chOff x="-100710" y="1501167"/>
            <a:chExt cx="8626588" cy="3363792"/>
          </a:xfrm>
        </p:grpSpPr>
        <p:pic>
          <p:nvPicPr>
            <p:cNvPr id="4" name="Picture 3" descr="A logo of the united states department of emergency&#10;&#10;Description automatically generated">
              <a:extLst>
                <a:ext uri="{FF2B5EF4-FFF2-40B4-BE49-F238E27FC236}">
                  <a16:creationId xmlns:a16="http://schemas.microsoft.com/office/drawing/2014/main" id="{F85F5333-0777-403E-4C4F-279C1E95FA04}"/>
                </a:ext>
              </a:extLst>
            </p:cNvPr>
            <p:cNvPicPr>
              <a:picLocks noChangeAspect="1"/>
            </p:cNvPicPr>
            <p:nvPr userDrawn="1"/>
          </p:nvPicPr>
          <p:blipFill rotWithShape="1">
            <a:blip r:embed="rId4"/>
            <a:srcRect l="5227" t="7819" r="9699" b="3929"/>
            <a:stretch/>
          </p:blipFill>
          <p:spPr>
            <a:xfrm>
              <a:off x="215899" y="1663700"/>
              <a:ext cx="1206501" cy="736600"/>
            </a:xfrm>
            <a:prstGeom prst="rect">
              <a:avLst/>
            </a:prstGeom>
          </p:spPr>
        </p:pic>
        <p:pic>
          <p:nvPicPr>
            <p:cNvPr id="5" name="Picture 4">
              <a:extLst>
                <a:ext uri="{FF2B5EF4-FFF2-40B4-BE49-F238E27FC236}">
                  <a16:creationId xmlns:a16="http://schemas.microsoft.com/office/drawing/2014/main" id="{1D237722-4751-6479-D6EE-39B852F7B198}"/>
                </a:ext>
              </a:extLst>
            </p:cNvPr>
            <p:cNvPicPr>
              <a:picLocks noChangeAspect="1"/>
            </p:cNvPicPr>
            <p:nvPr userDrawn="1"/>
          </p:nvPicPr>
          <p:blipFill>
            <a:blip r:embed="rId5"/>
            <a:stretch>
              <a:fillRect/>
            </a:stretch>
          </p:blipFill>
          <p:spPr>
            <a:xfrm>
              <a:off x="-100710" y="1501167"/>
              <a:ext cx="8626588" cy="3206774"/>
            </a:xfrm>
            <a:prstGeom prst="rect">
              <a:avLst/>
            </a:prstGeom>
          </p:spPr>
        </p:pic>
        <p:grpSp>
          <p:nvGrpSpPr>
            <p:cNvPr id="2" name="Group 1">
              <a:extLst>
                <a:ext uri="{FF2B5EF4-FFF2-40B4-BE49-F238E27FC236}">
                  <a16:creationId xmlns:a16="http://schemas.microsoft.com/office/drawing/2014/main" id="{CA1414A4-9292-7A2B-ED8B-C0A7AC443FCC}"/>
                </a:ext>
              </a:extLst>
            </p:cNvPr>
            <p:cNvGrpSpPr/>
            <p:nvPr userDrawn="1"/>
          </p:nvGrpSpPr>
          <p:grpSpPr>
            <a:xfrm>
              <a:off x="6474542" y="3286995"/>
              <a:ext cx="2051336" cy="593215"/>
              <a:chOff x="6474542" y="3286995"/>
              <a:chExt cx="2051336" cy="593215"/>
            </a:xfrm>
          </p:grpSpPr>
          <p:sp>
            <p:nvSpPr>
              <p:cNvPr id="8" name="Rectangle 7">
                <a:extLst>
                  <a:ext uri="{FF2B5EF4-FFF2-40B4-BE49-F238E27FC236}">
                    <a16:creationId xmlns:a16="http://schemas.microsoft.com/office/drawing/2014/main" id="{BEFBB72B-B047-2B29-DC57-D93D796470E6}"/>
                  </a:ext>
                </a:extLst>
              </p:cNvPr>
              <p:cNvSpPr/>
              <p:nvPr userDrawn="1"/>
            </p:nvSpPr>
            <p:spPr>
              <a:xfrm>
                <a:off x="6474542" y="3286995"/>
                <a:ext cx="2051336" cy="5932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with black text and orange circle&#10;&#10;Description automatically generated">
                <a:extLst>
                  <a:ext uri="{FF2B5EF4-FFF2-40B4-BE49-F238E27FC236}">
                    <a16:creationId xmlns:a16="http://schemas.microsoft.com/office/drawing/2014/main" id="{50EC72AF-6C36-EFC4-9352-B92EB277B769}"/>
                  </a:ext>
                </a:extLst>
              </p:cNvPr>
              <p:cNvPicPr>
                <a:picLocks noChangeAspect="1"/>
              </p:cNvPicPr>
              <p:nvPr userDrawn="1"/>
            </p:nvPicPr>
            <p:blipFill>
              <a:blip r:embed="rId6"/>
              <a:stretch>
                <a:fillRect/>
              </a:stretch>
            </p:blipFill>
            <p:spPr>
              <a:xfrm>
                <a:off x="6598256" y="3299887"/>
                <a:ext cx="729826" cy="527319"/>
              </a:xfrm>
              <a:prstGeom prst="rect">
                <a:avLst/>
              </a:prstGeom>
            </p:spPr>
          </p:pic>
          <p:pic>
            <p:nvPicPr>
              <p:cNvPr id="7" name="Picture 6" descr="A blue and white logo with a snake and a pillar&#10;&#10;Description automatically generated">
                <a:extLst>
                  <a:ext uri="{FF2B5EF4-FFF2-40B4-BE49-F238E27FC236}">
                    <a16:creationId xmlns:a16="http://schemas.microsoft.com/office/drawing/2014/main" id="{2D2F5BF3-5C36-6E10-9287-6ED8F726C666}"/>
                  </a:ext>
                </a:extLst>
              </p:cNvPr>
              <p:cNvPicPr>
                <a:picLocks noChangeAspect="1"/>
              </p:cNvPicPr>
              <p:nvPr userDrawn="1"/>
            </p:nvPicPr>
            <p:blipFill>
              <a:blip r:embed="rId7"/>
              <a:stretch>
                <a:fillRect/>
              </a:stretch>
            </p:blipFill>
            <p:spPr>
              <a:xfrm>
                <a:off x="7777412" y="3286995"/>
                <a:ext cx="553101" cy="553101"/>
              </a:xfrm>
              <a:prstGeom prst="rect">
                <a:avLst/>
              </a:prstGeom>
            </p:spPr>
          </p:pic>
        </p:grpSp>
        <p:grpSp>
          <p:nvGrpSpPr>
            <p:cNvPr id="33" name="Group 32">
              <a:extLst>
                <a:ext uri="{FF2B5EF4-FFF2-40B4-BE49-F238E27FC236}">
                  <a16:creationId xmlns:a16="http://schemas.microsoft.com/office/drawing/2014/main" id="{4B13BD30-EF05-41A2-DEE9-81B97FF6FE3C}"/>
                </a:ext>
              </a:extLst>
            </p:cNvPr>
            <p:cNvGrpSpPr/>
            <p:nvPr userDrawn="1"/>
          </p:nvGrpSpPr>
          <p:grpSpPr>
            <a:xfrm>
              <a:off x="146742" y="3893102"/>
              <a:ext cx="8334739" cy="971857"/>
              <a:chOff x="146742" y="3893102"/>
              <a:chExt cx="8334739" cy="971857"/>
            </a:xfrm>
          </p:grpSpPr>
          <p:sp>
            <p:nvSpPr>
              <p:cNvPr id="22" name="Rectangle 21">
                <a:extLst>
                  <a:ext uri="{FF2B5EF4-FFF2-40B4-BE49-F238E27FC236}">
                    <a16:creationId xmlns:a16="http://schemas.microsoft.com/office/drawing/2014/main" id="{DD24E633-8A2B-BF32-105F-60B7ADE9A94E}"/>
                  </a:ext>
                </a:extLst>
              </p:cNvPr>
              <p:cNvSpPr/>
              <p:nvPr userDrawn="1"/>
            </p:nvSpPr>
            <p:spPr>
              <a:xfrm>
                <a:off x="146742" y="3893102"/>
                <a:ext cx="8334739" cy="97185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logo with black background&#10;&#10;Description automatically generated">
                <a:extLst>
                  <a:ext uri="{FF2B5EF4-FFF2-40B4-BE49-F238E27FC236}">
                    <a16:creationId xmlns:a16="http://schemas.microsoft.com/office/drawing/2014/main" id="{524FF216-04F2-160A-B213-8BC75BE4B1CE}"/>
                  </a:ext>
                </a:extLst>
              </p:cNvPr>
              <p:cNvPicPr>
                <a:picLocks noChangeAspect="1"/>
              </p:cNvPicPr>
              <p:nvPr userDrawn="1"/>
            </p:nvPicPr>
            <p:blipFill>
              <a:blip r:embed="rId8"/>
              <a:stretch>
                <a:fillRect/>
              </a:stretch>
            </p:blipFill>
            <p:spPr>
              <a:xfrm>
                <a:off x="5512491" y="4236168"/>
                <a:ext cx="1645284" cy="444671"/>
              </a:xfrm>
              <a:prstGeom prst="rect">
                <a:avLst/>
              </a:prstGeom>
            </p:spPr>
          </p:pic>
          <p:pic>
            <p:nvPicPr>
              <p:cNvPr id="13" name="Picture 12" descr="A purple circle with white text and black background&#10;&#10;Description automatically generated">
                <a:extLst>
                  <a:ext uri="{FF2B5EF4-FFF2-40B4-BE49-F238E27FC236}">
                    <a16:creationId xmlns:a16="http://schemas.microsoft.com/office/drawing/2014/main" id="{64907C0F-8777-F85C-DB3D-ED289E3DB431}"/>
                  </a:ext>
                </a:extLst>
              </p:cNvPr>
              <p:cNvPicPr>
                <a:picLocks noChangeAspect="1"/>
              </p:cNvPicPr>
              <p:nvPr userDrawn="1"/>
            </p:nvPicPr>
            <p:blipFill>
              <a:blip r:embed="rId9"/>
              <a:stretch>
                <a:fillRect/>
              </a:stretch>
            </p:blipFill>
            <p:spPr>
              <a:xfrm>
                <a:off x="7600647" y="4137000"/>
                <a:ext cx="615887" cy="582007"/>
              </a:xfrm>
              <a:prstGeom prst="rect">
                <a:avLst/>
              </a:prstGeom>
            </p:spPr>
          </p:pic>
          <p:pic>
            <p:nvPicPr>
              <p:cNvPr id="21" name="Picture 20" descr="A logo with text on it&#10;&#10;Description automatically generated">
                <a:extLst>
                  <a:ext uri="{FF2B5EF4-FFF2-40B4-BE49-F238E27FC236}">
                    <a16:creationId xmlns:a16="http://schemas.microsoft.com/office/drawing/2014/main" id="{4354D555-1426-1F89-3CA0-38B62CF5F8E2}"/>
                  </a:ext>
                </a:extLst>
              </p:cNvPr>
              <p:cNvPicPr>
                <a:picLocks noChangeAspect="1"/>
              </p:cNvPicPr>
              <p:nvPr userDrawn="1"/>
            </p:nvPicPr>
            <p:blipFill>
              <a:blip r:embed="rId10"/>
              <a:stretch>
                <a:fillRect/>
              </a:stretch>
            </p:blipFill>
            <p:spPr>
              <a:xfrm>
                <a:off x="3481498" y="4142689"/>
                <a:ext cx="1541588" cy="560154"/>
              </a:xfrm>
              <a:prstGeom prst="rect">
                <a:avLst/>
              </a:prstGeom>
            </p:spPr>
          </p:pic>
          <p:pic>
            <p:nvPicPr>
              <p:cNvPr id="27" name="Picture 26" descr="A logo for a university&#10;&#10;Description automatically generated">
                <a:extLst>
                  <a:ext uri="{FF2B5EF4-FFF2-40B4-BE49-F238E27FC236}">
                    <a16:creationId xmlns:a16="http://schemas.microsoft.com/office/drawing/2014/main" id="{898C7203-2C37-3B40-6F2B-2B50B820021E}"/>
                  </a:ext>
                </a:extLst>
              </p:cNvPr>
              <p:cNvPicPr>
                <a:picLocks noChangeAspect="1"/>
              </p:cNvPicPr>
              <p:nvPr userDrawn="1"/>
            </p:nvPicPr>
            <p:blipFill rotWithShape="1">
              <a:blip r:embed="rId11"/>
              <a:srcRect t="19271" b="16534"/>
              <a:stretch/>
            </p:blipFill>
            <p:spPr>
              <a:xfrm>
                <a:off x="146742" y="4042949"/>
                <a:ext cx="840222" cy="762958"/>
              </a:xfrm>
              <a:prstGeom prst="rect">
                <a:avLst/>
              </a:prstGeom>
            </p:spPr>
          </p:pic>
          <p:pic>
            <p:nvPicPr>
              <p:cNvPr id="30" name="Picture 29" descr="A red ribbon with black text&#10;&#10;Description automatically generated">
                <a:extLst>
                  <a:ext uri="{FF2B5EF4-FFF2-40B4-BE49-F238E27FC236}">
                    <a16:creationId xmlns:a16="http://schemas.microsoft.com/office/drawing/2014/main" id="{E05E0403-CBA2-508C-F334-86419CCF5064}"/>
                  </a:ext>
                </a:extLst>
              </p:cNvPr>
              <p:cNvPicPr>
                <a:picLocks noChangeAspect="1"/>
              </p:cNvPicPr>
              <p:nvPr userDrawn="1"/>
            </p:nvPicPr>
            <p:blipFill rotWithShape="1">
              <a:blip r:embed="rId12"/>
              <a:srcRect t="23373" b="21230"/>
              <a:stretch/>
            </p:blipFill>
            <p:spPr>
              <a:xfrm>
                <a:off x="1337026" y="4137000"/>
                <a:ext cx="1774817" cy="668906"/>
              </a:xfrm>
              <a:prstGeom prst="rect">
                <a:avLst/>
              </a:prstGeom>
            </p:spPr>
          </p:pic>
        </p:grpSp>
        <p:sp>
          <p:nvSpPr>
            <p:cNvPr id="10" name="Rectangle 9">
              <a:extLst>
                <a:ext uri="{FF2B5EF4-FFF2-40B4-BE49-F238E27FC236}">
                  <a16:creationId xmlns:a16="http://schemas.microsoft.com/office/drawing/2014/main" id="{88A1DE51-0300-0E18-4219-786218ABFC0C}"/>
                </a:ext>
              </a:extLst>
            </p:cNvPr>
            <p:cNvSpPr/>
            <p:nvPr userDrawn="1"/>
          </p:nvSpPr>
          <p:spPr>
            <a:xfrm>
              <a:off x="5475984" y="4120006"/>
              <a:ext cx="2923092"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F6A00C6-679D-DCFC-CC7C-D875FD149BF9}"/>
                </a:ext>
              </a:extLst>
            </p:cNvPr>
            <p:cNvGrpSpPr/>
            <p:nvPr userDrawn="1"/>
          </p:nvGrpSpPr>
          <p:grpSpPr>
            <a:xfrm>
              <a:off x="5767195" y="2471660"/>
              <a:ext cx="1524000" cy="702894"/>
              <a:chOff x="5767195" y="2471660"/>
              <a:chExt cx="1524000" cy="702894"/>
            </a:xfrm>
          </p:grpSpPr>
          <p:sp>
            <p:nvSpPr>
              <p:cNvPr id="6" name="Rectangle 5">
                <a:extLst>
                  <a:ext uri="{FF2B5EF4-FFF2-40B4-BE49-F238E27FC236}">
                    <a16:creationId xmlns:a16="http://schemas.microsoft.com/office/drawing/2014/main" id="{A23F3FF4-5B7C-075E-A9A7-31973CBC76B1}"/>
                  </a:ext>
                </a:extLst>
              </p:cNvPr>
              <p:cNvSpPr/>
              <p:nvPr userDrawn="1"/>
            </p:nvSpPr>
            <p:spPr>
              <a:xfrm>
                <a:off x="5767195" y="2471660"/>
                <a:ext cx="1524000"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Blue text on a black background&#10;&#10;Description automatically generated">
                <a:extLst>
                  <a:ext uri="{FF2B5EF4-FFF2-40B4-BE49-F238E27FC236}">
                    <a16:creationId xmlns:a16="http://schemas.microsoft.com/office/drawing/2014/main" id="{08BF215A-D979-8FCA-69C6-E8D43055B75B}"/>
                  </a:ext>
                </a:extLst>
              </p:cNvPr>
              <p:cNvPicPr>
                <a:picLocks noChangeAspect="1"/>
              </p:cNvPicPr>
              <p:nvPr userDrawn="1"/>
            </p:nvPicPr>
            <p:blipFill>
              <a:blip r:embed="rId13"/>
              <a:stretch>
                <a:fillRect/>
              </a:stretch>
            </p:blipFill>
            <p:spPr>
              <a:xfrm>
                <a:off x="5862535" y="2568029"/>
                <a:ext cx="1239347" cy="521474"/>
              </a:xfrm>
              <a:prstGeom prst="rect">
                <a:avLst/>
              </a:prstGeom>
            </p:spPr>
          </p:pic>
        </p:grpSp>
        <p:grpSp>
          <p:nvGrpSpPr>
            <p:cNvPr id="24" name="Group 23">
              <a:extLst>
                <a:ext uri="{FF2B5EF4-FFF2-40B4-BE49-F238E27FC236}">
                  <a16:creationId xmlns:a16="http://schemas.microsoft.com/office/drawing/2014/main" id="{F5DB7D40-4C9F-3A9F-65A0-5C33C3246B1A}"/>
                </a:ext>
              </a:extLst>
            </p:cNvPr>
            <p:cNvGrpSpPr/>
            <p:nvPr userDrawn="1"/>
          </p:nvGrpSpPr>
          <p:grpSpPr>
            <a:xfrm>
              <a:off x="3884954" y="3212098"/>
              <a:ext cx="851725" cy="702894"/>
              <a:chOff x="3884954" y="3212098"/>
              <a:chExt cx="851725" cy="702894"/>
            </a:xfrm>
          </p:grpSpPr>
          <p:sp>
            <p:nvSpPr>
              <p:cNvPr id="11" name="Rectangle 10">
                <a:extLst>
                  <a:ext uri="{FF2B5EF4-FFF2-40B4-BE49-F238E27FC236}">
                    <a16:creationId xmlns:a16="http://schemas.microsoft.com/office/drawing/2014/main" id="{BEA00793-26B7-C025-5977-4E92D10C832F}"/>
                  </a:ext>
                </a:extLst>
              </p:cNvPr>
              <p:cNvSpPr/>
              <p:nvPr userDrawn="1"/>
            </p:nvSpPr>
            <p:spPr>
              <a:xfrm>
                <a:off x="3884954" y="3212098"/>
                <a:ext cx="851725"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purple circle with white text and black background&#10;&#10;Description automatically generated">
                <a:extLst>
                  <a:ext uri="{FF2B5EF4-FFF2-40B4-BE49-F238E27FC236}">
                    <a16:creationId xmlns:a16="http://schemas.microsoft.com/office/drawing/2014/main" id="{B83188F1-33D3-910C-CD51-740A50B942C8}"/>
                  </a:ext>
                </a:extLst>
              </p:cNvPr>
              <p:cNvPicPr>
                <a:picLocks noChangeAspect="1"/>
              </p:cNvPicPr>
              <p:nvPr userDrawn="1"/>
            </p:nvPicPr>
            <p:blipFill>
              <a:blip r:embed="rId9"/>
              <a:stretch>
                <a:fillRect/>
              </a:stretch>
            </p:blipFill>
            <p:spPr>
              <a:xfrm>
                <a:off x="4017373" y="3265677"/>
                <a:ext cx="611777" cy="591315"/>
              </a:xfrm>
              <a:prstGeom prst="rect">
                <a:avLst/>
              </a:prstGeom>
            </p:spPr>
          </p:pic>
        </p:grpSp>
        <p:pic>
          <p:nvPicPr>
            <p:cNvPr id="37" name="Picture 36" descr="A red ribbon with a globe and black text&#10;&#10;Description automatically generated">
              <a:extLst>
                <a:ext uri="{FF2B5EF4-FFF2-40B4-BE49-F238E27FC236}">
                  <a16:creationId xmlns:a16="http://schemas.microsoft.com/office/drawing/2014/main" id="{0E68BC00-26CF-FFF3-7061-5E9C78728936}"/>
                </a:ext>
              </a:extLst>
            </p:cNvPr>
            <p:cNvPicPr>
              <a:picLocks noChangeAspect="1"/>
            </p:cNvPicPr>
            <p:nvPr userDrawn="1"/>
          </p:nvPicPr>
          <p:blipFill>
            <a:blip r:embed="rId14"/>
            <a:stretch>
              <a:fillRect/>
            </a:stretch>
          </p:blipFill>
          <p:spPr>
            <a:xfrm>
              <a:off x="7571855" y="1707466"/>
              <a:ext cx="909626" cy="649068"/>
            </a:xfrm>
            <a:prstGeom prst="rect">
              <a:avLst/>
            </a:prstGeom>
          </p:spPr>
        </p:pic>
      </p:grpSp>
    </p:spTree>
    <p:extLst>
      <p:ext uri="{BB962C8B-B14F-4D97-AF65-F5344CB8AC3E}">
        <p14:creationId xmlns:p14="http://schemas.microsoft.com/office/powerpoint/2010/main" val="249200631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dirty="0"/>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Fira Sans SemiBold"/>
                <a:sym typeface="Fira Sans SemiBol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0" i="0" u="none" strike="noStrike" kern="0" cap="none" spc="0" normalizeH="0" baseline="0" noProof="0" dirty="0">
              <a:ln>
                <a:noFill/>
              </a:ln>
              <a:solidFill>
                <a:srgbClr val="FFFFFF"/>
              </a:solidFill>
              <a:effectLst/>
              <a:uLnTx/>
              <a:uFillTx/>
              <a:latin typeface="Fira Sans SemiBold"/>
              <a:sym typeface="Fira Sans SemiBold"/>
            </a:endParaRPr>
          </a:p>
        </p:txBody>
      </p:sp>
    </p:spTree>
    <p:extLst>
      <p:ext uri="{BB962C8B-B14F-4D97-AF65-F5344CB8AC3E}">
        <p14:creationId xmlns:p14="http://schemas.microsoft.com/office/powerpoint/2010/main" val="3890389692"/>
      </p:ext>
    </p:extLst>
  </p:cSld>
  <p:clrMap bg1="lt1" tx1="dk1" bg2="dk2" tx2="lt2" accent1="accent1" accent2="accent2" accent3="accent3" accent4="accent4" accent5="accent5" accent6="accent6" hlink="hlink" folHlink="folHlink"/>
  <p:sldLayoutIdLst>
    <p:sldLayoutId id="2147483786"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612618"/>
      </p:ext>
    </p:extLst>
  </p:cSld>
  <p:clrMapOvr>
    <a:masterClrMapping/>
  </p:clrMapOvr>
</p:sld>
</file>

<file path=ppt/theme/theme1.xml><?xml version="1.0" encoding="utf-8"?>
<a:theme xmlns:a="http://schemas.openxmlformats.org/drawingml/2006/main" name="1_Alonso template">
  <a:themeElements>
    <a:clrScheme name="MATRIX">
      <a:dk1>
        <a:srgbClr val="410433"/>
      </a:dk1>
      <a:lt1>
        <a:srgbClr val="FFFFFF"/>
      </a:lt1>
      <a:dk2>
        <a:srgbClr val="9C9194"/>
      </a:dk2>
      <a:lt2>
        <a:srgbClr val="EBE7E4"/>
      </a:lt2>
      <a:accent1>
        <a:srgbClr val="441446"/>
      </a:accent1>
      <a:accent2>
        <a:srgbClr val="47376E"/>
      </a:accent2>
      <a:accent3>
        <a:srgbClr val="B22553"/>
      </a:accent3>
      <a:accent4>
        <a:srgbClr val="CC0759"/>
      </a:accent4>
      <a:accent5>
        <a:srgbClr val="B22A80"/>
      </a:accent5>
      <a:accent6>
        <a:srgbClr val="FC6CAA"/>
      </a:accent6>
      <a:hlink>
        <a:srgbClr val="E18515"/>
      </a:hlink>
      <a:folHlink>
        <a:srgbClr val="E6569D"/>
      </a:folHlink>
    </a:clrScheme>
    <a:fontScheme name="MATRIX">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7482</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Fira Sans Light</vt:lpstr>
      <vt:lpstr>Fira Sans SemiBold</vt:lpstr>
      <vt:lpstr>1_Alonso 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Crowe, David</dc:creator>
  <cp:lastModifiedBy>Crowe, David</cp:lastModifiedBy>
  <cp:revision>414</cp:revision>
  <dcterms:modified xsi:type="dcterms:W3CDTF">2025-01-08T19:26:30Z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2023-06-07T22:45:03Z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2240f3cb-a0da-4a98-b7d0-c91224649e5d</vt:lpwstr>
  </property>
  <property fmtid="{D5CDD505-2E9C-101B-9397-08002B2CF9AE}" pid="8" name="MSIP_Label_5e4b1be8-281e-475d-98b0-21c3457e5a46_ContentBits">
    <vt:lpwstr>0</vt:lpwstr>
  </property>
</Properties>
</file>