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108" name="Group 107">
            <a:extLst>
              <a:ext uri="{FF2B5EF4-FFF2-40B4-BE49-F238E27FC236}">
                <a16:creationId xmlns:a16="http://schemas.microsoft.com/office/drawing/2014/main" id="{69E493E1-FBF5-4E85-4F61-E7001EE841D8}"/>
              </a:ext>
            </a:extLst>
          </p:cNvPr>
          <p:cNvGrpSpPr/>
          <p:nvPr userDrawn="1"/>
        </p:nvGrpSpPr>
        <p:grpSpPr>
          <a:xfrm>
            <a:off x="-49063" y="1606433"/>
            <a:ext cx="8626588" cy="3363792"/>
            <a:chOff x="-100710" y="1501167"/>
            <a:chExt cx="8626588" cy="3363792"/>
          </a:xfrm>
        </p:grpSpPr>
        <p:grpSp>
          <p:nvGrpSpPr>
            <p:cNvPr id="85" name="Group 84">
              <a:extLst>
                <a:ext uri="{FF2B5EF4-FFF2-40B4-BE49-F238E27FC236}">
                  <a16:creationId xmlns:a16="http://schemas.microsoft.com/office/drawing/2014/main" id="{95DC6DE9-3C84-EA38-F202-F9DA7CEC6CFD}"/>
                </a:ext>
              </a:extLst>
            </p:cNvPr>
            <p:cNvGrpSpPr/>
            <p:nvPr userDrawn="1"/>
          </p:nvGrpSpPr>
          <p:grpSpPr>
            <a:xfrm>
              <a:off x="-100710" y="1501167"/>
              <a:ext cx="8626588" cy="3363792"/>
              <a:chOff x="-100710" y="1501167"/>
              <a:chExt cx="8626588" cy="3363792"/>
            </a:xfrm>
          </p:grpSpPr>
          <p:pic>
            <p:nvPicPr>
              <p:cNvPr id="86" name="Picture 85" descr="A logo of the united states department of emergency&#10;&#10;Description automatically generated">
                <a:extLst>
                  <a:ext uri="{FF2B5EF4-FFF2-40B4-BE49-F238E27FC236}">
                    <a16:creationId xmlns:a16="http://schemas.microsoft.com/office/drawing/2014/main" id="{F8872553-C903-2890-C184-6F1DA67F5D4A}"/>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87" name="Picture 86">
                <a:extLst>
                  <a:ext uri="{FF2B5EF4-FFF2-40B4-BE49-F238E27FC236}">
                    <a16:creationId xmlns:a16="http://schemas.microsoft.com/office/drawing/2014/main" id="{3128C5F9-CD9F-A8DB-2721-AAD308FFEE0D}"/>
                  </a:ext>
                </a:extLst>
              </p:cNvPr>
              <p:cNvPicPr>
                <a:picLocks noChangeAspect="1"/>
              </p:cNvPicPr>
              <p:nvPr userDrawn="1"/>
            </p:nvPicPr>
            <p:blipFill>
              <a:blip r:embed="rId3"/>
              <a:stretch>
                <a:fillRect/>
              </a:stretch>
            </p:blipFill>
            <p:spPr>
              <a:xfrm>
                <a:off x="-100710" y="1501167"/>
                <a:ext cx="8626588" cy="3206774"/>
              </a:xfrm>
              <a:prstGeom prst="rect">
                <a:avLst/>
              </a:prstGeom>
            </p:spPr>
          </p:pic>
          <p:grpSp>
            <p:nvGrpSpPr>
              <p:cNvPr id="88" name="Group 87">
                <a:extLst>
                  <a:ext uri="{FF2B5EF4-FFF2-40B4-BE49-F238E27FC236}">
                    <a16:creationId xmlns:a16="http://schemas.microsoft.com/office/drawing/2014/main" id="{B2208294-84FF-B7D1-05C9-704D08312F9A}"/>
                  </a:ext>
                </a:extLst>
              </p:cNvPr>
              <p:cNvGrpSpPr/>
              <p:nvPr userDrawn="1"/>
            </p:nvGrpSpPr>
            <p:grpSpPr>
              <a:xfrm>
                <a:off x="6474542" y="3286995"/>
                <a:ext cx="2051336" cy="593215"/>
                <a:chOff x="6474542" y="3286995"/>
                <a:chExt cx="2051336" cy="593215"/>
              </a:xfrm>
            </p:grpSpPr>
            <p:sp>
              <p:nvSpPr>
                <p:cNvPr id="104" name="Rectangle 103">
                  <a:extLst>
                    <a:ext uri="{FF2B5EF4-FFF2-40B4-BE49-F238E27FC236}">
                      <a16:creationId xmlns:a16="http://schemas.microsoft.com/office/drawing/2014/main" id="{1B8A3F3F-6C1F-512C-698B-A9ED9DE7897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descr="A logo with black text and orange circle&#10;&#10;Description automatically generated">
                  <a:extLst>
                    <a:ext uri="{FF2B5EF4-FFF2-40B4-BE49-F238E27FC236}">
                      <a16:creationId xmlns:a16="http://schemas.microsoft.com/office/drawing/2014/main" id="{CE39419F-5D23-1261-F11E-5B2C72A8FEB4}"/>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106" name="Picture 105" descr="A blue and white logo with a snake and a pillar&#10;&#10;Description automatically generated">
                  <a:extLst>
                    <a:ext uri="{FF2B5EF4-FFF2-40B4-BE49-F238E27FC236}">
                      <a16:creationId xmlns:a16="http://schemas.microsoft.com/office/drawing/2014/main" id="{9E557F71-182D-C229-6533-1E32053124FD}"/>
                    </a:ext>
                  </a:extLst>
                </p:cNvPr>
                <p:cNvPicPr>
                  <a:picLocks noChangeAspect="1"/>
                </p:cNvPicPr>
                <p:nvPr userDrawn="1"/>
              </p:nvPicPr>
              <p:blipFill>
                <a:blip r:embed="rId5"/>
                <a:stretch>
                  <a:fillRect/>
                </a:stretch>
              </p:blipFill>
              <p:spPr>
                <a:xfrm>
                  <a:off x="7777412" y="3286995"/>
                  <a:ext cx="553101" cy="553101"/>
                </a:xfrm>
                <a:prstGeom prst="rect">
                  <a:avLst/>
                </a:prstGeom>
              </p:spPr>
            </p:pic>
          </p:grpSp>
          <p:pic>
            <p:nvPicPr>
              <p:cNvPr id="89" name="Picture 88" descr="A red ribbon with a globe and black text&#10;&#10;Description automatically generated">
                <a:extLst>
                  <a:ext uri="{FF2B5EF4-FFF2-40B4-BE49-F238E27FC236}">
                    <a16:creationId xmlns:a16="http://schemas.microsoft.com/office/drawing/2014/main" id="{60BDE530-5418-8D00-8AA9-9988D4164CB5}"/>
                  </a:ext>
                </a:extLst>
              </p:cNvPr>
              <p:cNvPicPr>
                <a:picLocks noChangeAspect="1"/>
              </p:cNvPicPr>
              <p:nvPr userDrawn="1"/>
            </p:nvPicPr>
            <p:blipFill>
              <a:blip r:embed="rId6"/>
              <a:stretch>
                <a:fillRect/>
              </a:stretch>
            </p:blipFill>
            <p:spPr>
              <a:xfrm>
                <a:off x="7571855" y="1707466"/>
                <a:ext cx="909626" cy="649068"/>
              </a:xfrm>
              <a:prstGeom prst="rect">
                <a:avLst/>
              </a:prstGeom>
            </p:spPr>
          </p:pic>
          <p:grpSp>
            <p:nvGrpSpPr>
              <p:cNvPr id="90" name="Group 89">
                <a:extLst>
                  <a:ext uri="{FF2B5EF4-FFF2-40B4-BE49-F238E27FC236}">
                    <a16:creationId xmlns:a16="http://schemas.microsoft.com/office/drawing/2014/main" id="{F0B40D0C-0A51-A3AE-EE5A-84385F08D7F2}"/>
                  </a:ext>
                </a:extLst>
              </p:cNvPr>
              <p:cNvGrpSpPr/>
              <p:nvPr userDrawn="1"/>
            </p:nvGrpSpPr>
            <p:grpSpPr>
              <a:xfrm>
                <a:off x="146742" y="3893102"/>
                <a:ext cx="8334739" cy="971857"/>
                <a:chOff x="146742" y="3893102"/>
                <a:chExt cx="8334739" cy="971857"/>
              </a:xfrm>
            </p:grpSpPr>
            <p:sp>
              <p:nvSpPr>
                <p:cNvPr id="98" name="Rectangle 97">
                  <a:extLst>
                    <a:ext uri="{FF2B5EF4-FFF2-40B4-BE49-F238E27FC236}">
                      <a16:creationId xmlns:a16="http://schemas.microsoft.com/office/drawing/2014/main" id="{FE3F1151-2D03-F299-EBFF-11EA406CF946}"/>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A green logo with black background&#10;&#10;Description automatically generated">
                  <a:extLst>
                    <a:ext uri="{FF2B5EF4-FFF2-40B4-BE49-F238E27FC236}">
                      <a16:creationId xmlns:a16="http://schemas.microsoft.com/office/drawing/2014/main" id="{353A9BE5-4389-A833-E466-ED046C404155}"/>
                    </a:ext>
                  </a:extLst>
                </p:cNvPr>
                <p:cNvPicPr>
                  <a:picLocks noChangeAspect="1"/>
                </p:cNvPicPr>
                <p:nvPr userDrawn="1"/>
              </p:nvPicPr>
              <p:blipFill>
                <a:blip r:embed="rId7"/>
                <a:stretch>
                  <a:fillRect/>
                </a:stretch>
              </p:blipFill>
              <p:spPr>
                <a:xfrm>
                  <a:off x="5512491" y="4236168"/>
                  <a:ext cx="1645284" cy="444671"/>
                </a:xfrm>
                <a:prstGeom prst="rect">
                  <a:avLst/>
                </a:prstGeom>
              </p:spPr>
            </p:pic>
            <p:pic>
              <p:nvPicPr>
                <p:cNvPr id="100" name="Picture 99" descr="A purple circle with white text and black background&#10;&#10;Description automatically generated">
                  <a:extLst>
                    <a:ext uri="{FF2B5EF4-FFF2-40B4-BE49-F238E27FC236}">
                      <a16:creationId xmlns:a16="http://schemas.microsoft.com/office/drawing/2014/main" id="{E4FD19DF-76A8-A400-C930-A7A7BFC2F148}"/>
                    </a:ext>
                  </a:extLst>
                </p:cNvPr>
                <p:cNvPicPr>
                  <a:picLocks noChangeAspect="1"/>
                </p:cNvPicPr>
                <p:nvPr userDrawn="1"/>
              </p:nvPicPr>
              <p:blipFill>
                <a:blip r:embed="rId8"/>
                <a:stretch>
                  <a:fillRect/>
                </a:stretch>
              </p:blipFill>
              <p:spPr>
                <a:xfrm>
                  <a:off x="7600647" y="4137000"/>
                  <a:ext cx="615887" cy="582007"/>
                </a:xfrm>
                <a:prstGeom prst="rect">
                  <a:avLst/>
                </a:prstGeom>
              </p:spPr>
            </p:pic>
            <p:pic>
              <p:nvPicPr>
                <p:cNvPr id="101" name="Picture 100" descr="A logo with text on it&#10;&#10;Description automatically generated">
                  <a:extLst>
                    <a:ext uri="{FF2B5EF4-FFF2-40B4-BE49-F238E27FC236}">
                      <a16:creationId xmlns:a16="http://schemas.microsoft.com/office/drawing/2014/main" id="{388E2807-D8C1-2626-E498-A1D6F1436B6A}"/>
                    </a:ext>
                  </a:extLst>
                </p:cNvPr>
                <p:cNvPicPr>
                  <a:picLocks noChangeAspect="1"/>
                </p:cNvPicPr>
                <p:nvPr userDrawn="1"/>
              </p:nvPicPr>
              <p:blipFill>
                <a:blip r:embed="rId9"/>
                <a:stretch>
                  <a:fillRect/>
                </a:stretch>
              </p:blipFill>
              <p:spPr>
                <a:xfrm>
                  <a:off x="3481498" y="4142689"/>
                  <a:ext cx="1541588" cy="560154"/>
                </a:xfrm>
                <a:prstGeom prst="rect">
                  <a:avLst/>
                </a:prstGeom>
              </p:spPr>
            </p:pic>
            <p:pic>
              <p:nvPicPr>
                <p:cNvPr id="102" name="Picture 101" descr="A logo for a university&#10;&#10;Description automatically generated">
                  <a:extLst>
                    <a:ext uri="{FF2B5EF4-FFF2-40B4-BE49-F238E27FC236}">
                      <a16:creationId xmlns:a16="http://schemas.microsoft.com/office/drawing/2014/main" id="{117AE47A-3E31-B7A5-7F9C-8527440890BE}"/>
                    </a:ext>
                  </a:extLst>
                </p:cNvPr>
                <p:cNvPicPr>
                  <a:picLocks noChangeAspect="1"/>
                </p:cNvPicPr>
                <p:nvPr userDrawn="1"/>
              </p:nvPicPr>
              <p:blipFill rotWithShape="1">
                <a:blip r:embed="rId10"/>
                <a:srcRect t="19271" b="16534"/>
                <a:stretch/>
              </p:blipFill>
              <p:spPr>
                <a:xfrm>
                  <a:off x="146742" y="4042949"/>
                  <a:ext cx="840222" cy="762958"/>
                </a:xfrm>
                <a:prstGeom prst="rect">
                  <a:avLst/>
                </a:prstGeom>
              </p:spPr>
            </p:pic>
            <p:pic>
              <p:nvPicPr>
                <p:cNvPr id="103" name="Picture 102" descr="A red ribbon with black text&#10;&#10;Description automatically generated">
                  <a:extLst>
                    <a:ext uri="{FF2B5EF4-FFF2-40B4-BE49-F238E27FC236}">
                      <a16:creationId xmlns:a16="http://schemas.microsoft.com/office/drawing/2014/main" id="{C1B7C6CE-25F0-B631-55A4-3A6DC5524EBB}"/>
                    </a:ext>
                  </a:extLst>
                </p:cNvPr>
                <p:cNvPicPr>
                  <a:picLocks noChangeAspect="1"/>
                </p:cNvPicPr>
                <p:nvPr userDrawn="1"/>
              </p:nvPicPr>
              <p:blipFill rotWithShape="1">
                <a:blip r:embed="rId11"/>
                <a:srcRect t="23373" b="21230"/>
                <a:stretch/>
              </p:blipFill>
              <p:spPr>
                <a:xfrm>
                  <a:off x="1337026" y="4137000"/>
                  <a:ext cx="1774817" cy="668906"/>
                </a:xfrm>
                <a:prstGeom prst="rect">
                  <a:avLst/>
                </a:prstGeom>
              </p:spPr>
            </p:pic>
          </p:grpSp>
          <p:sp>
            <p:nvSpPr>
              <p:cNvPr id="91" name="Rectangle 90">
                <a:extLst>
                  <a:ext uri="{FF2B5EF4-FFF2-40B4-BE49-F238E27FC236}">
                    <a16:creationId xmlns:a16="http://schemas.microsoft.com/office/drawing/2014/main" id="{1B34690B-1406-8355-FAE0-1A1A4000188A}"/>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C23AC1F9-92E4-B4B5-5DA6-31858CD662C0}"/>
                  </a:ext>
                </a:extLst>
              </p:cNvPr>
              <p:cNvGrpSpPr/>
              <p:nvPr userDrawn="1"/>
            </p:nvGrpSpPr>
            <p:grpSpPr>
              <a:xfrm>
                <a:off x="5767195" y="2471660"/>
                <a:ext cx="1524000" cy="702894"/>
                <a:chOff x="5767195" y="2471660"/>
                <a:chExt cx="1524000" cy="702894"/>
              </a:xfrm>
            </p:grpSpPr>
            <p:sp>
              <p:nvSpPr>
                <p:cNvPr id="96" name="Rectangle 95">
                  <a:extLst>
                    <a:ext uri="{FF2B5EF4-FFF2-40B4-BE49-F238E27FC236}">
                      <a16:creationId xmlns:a16="http://schemas.microsoft.com/office/drawing/2014/main" id="{1CF595B9-FDAC-2272-9642-F628BB251065}"/>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Blue text on a black background&#10;&#10;Description automatically generated">
                  <a:extLst>
                    <a:ext uri="{FF2B5EF4-FFF2-40B4-BE49-F238E27FC236}">
                      <a16:creationId xmlns:a16="http://schemas.microsoft.com/office/drawing/2014/main" id="{1C59556C-2588-836E-CCB1-4389F9150C6D}"/>
                    </a:ext>
                  </a:extLst>
                </p:cNvPr>
                <p:cNvPicPr>
                  <a:picLocks noChangeAspect="1"/>
                </p:cNvPicPr>
                <p:nvPr userDrawn="1"/>
              </p:nvPicPr>
              <p:blipFill>
                <a:blip r:embed="rId12"/>
                <a:stretch>
                  <a:fillRect/>
                </a:stretch>
              </p:blipFill>
              <p:spPr>
                <a:xfrm>
                  <a:off x="5862535" y="2568029"/>
                  <a:ext cx="1239347" cy="521474"/>
                </a:xfrm>
                <a:prstGeom prst="rect">
                  <a:avLst/>
                </a:prstGeom>
              </p:spPr>
            </p:pic>
          </p:grpSp>
          <p:grpSp>
            <p:nvGrpSpPr>
              <p:cNvPr id="93" name="Group 92">
                <a:extLst>
                  <a:ext uri="{FF2B5EF4-FFF2-40B4-BE49-F238E27FC236}">
                    <a16:creationId xmlns:a16="http://schemas.microsoft.com/office/drawing/2014/main" id="{2EB5C7B6-70D7-D2B1-4F91-22E03BFD6A13}"/>
                  </a:ext>
                </a:extLst>
              </p:cNvPr>
              <p:cNvGrpSpPr/>
              <p:nvPr userDrawn="1"/>
            </p:nvGrpSpPr>
            <p:grpSpPr>
              <a:xfrm>
                <a:off x="3884954" y="3212098"/>
                <a:ext cx="851725" cy="702894"/>
                <a:chOff x="3884954" y="3212098"/>
                <a:chExt cx="851725" cy="702894"/>
              </a:xfrm>
            </p:grpSpPr>
            <p:sp>
              <p:nvSpPr>
                <p:cNvPr id="94" name="Rectangle 93">
                  <a:extLst>
                    <a:ext uri="{FF2B5EF4-FFF2-40B4-BE49-F238E27FC236}">
                      <a16:creationId xmlns:a16="http://schemas.microsoft.com/office/drawing/2014/main" id="{6061E2DD-573C-F80F-CEAF-842CE58CA346}"/>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descr="A purple circle with white text and black background&#10;&#10;Description automatically generated">
                  <a:extLst>
                    <a:ext uri="{FF2B5EF4-FFF2-40B4-BE49-F238E27FC236}">
                      <a16:creationId xmlns:a16="http://schemas.microsoft.com/office/drawing/2014/main" id="{5BDEAE62-9924-05DF-DE90-651F92A25500}"/>
                    </a:ext>
                  </a:extLst>
                </p:cNvPr>
                <p:cNvPicPr>
                  <a:picLocks noChangeAspect="1"/>
                </p:cNvPicPr>
                <p:nvPr userDrawn="1"/>
              </p:nvPicPr>
              <p:blipFill>
                <a:blip r:embed="rId8"/>
                <a:stretch>
                  <a:fillRect/>
                </a:stretch>
              </p:blipFill>
              <p:spPr>
                <a:xfrm>
                  <a:off x="4017373" y="3265677"/>
                  <a:ext cx="611777" cy="591315"/>
                </a:xfrm>
                <a:prstGeom prst="rect">
                  <a:avLst/>
                </a:prstGeom>
              </p:spPr>
            </p:pic>
          </p:grpSp>
        </p:grpSp>
        <p:sp>
          <p:nvSpPr>
            <p:cNvPr id="107" name="Rectangle 106">
              <a:extLst>
                <a:ext uri="{FF2B5EF4-FFF2-40B4-BE49-F238E27FC236}">
                  <a16:creationId xmlns:a16="http://schemas.microsoft.com/office/drawing/2014/main" id="{6F4AF7C1-0706-1307-16AA-F54F4E626875}"/>
                </a:ext>
              </a:extLst>
            </p:cNvPr>
            <p:cNvSpPr/>
            <p:nvPr userDrawn="1"/>
          </p:nvSpPr>
          <p:spPr>
            <a:xfrm>
              <a:off x="82550" y="1625600"/>
              <a:ext cx="1447800" cy="8572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grpSp>
        <p:nvGrpSpPr>
          <p:cNvPr id="4" name="Group 3">
            <a:extLst>
              <a:ext uri="{FF2B5EF4-FFF2-40B4-BE49-F238E27FC236}">
                <a16:creationId xmlns:a16="http://schemas.microsoft.com/office/drawing/2014/main" id="{BC20EAE3-8A64-9CC6-141A-2E95F4A0173D}"/>
              </a:ext>
            </a:extLst>
          </p:cNvPr>
          <p:cNvGrpSpPr/>
          <p:nvPr userDrawn="1"/>
        </p:nvGrpSpPr>
        <p:grpSpPr>
          <a:xfrm>
            <a:off x="127287" y="1634825"/>
            <a:ext cx="1612208" cy="881783"/>
            <a:chOff x="375610" y="1573560"/>
            <a:chExt cx="1351590" cy="729648"/>
          </a:xfrm>
        </p:grpSpPr>
        <p:sp>
          <p:nvSpPr>
            <p:cNvPr id="5" name="Rectangle 4">
              <a:extLst>
                <a:ext uri="{FF2B5EF4-FFF2-40B4-BE49-F238E27FC236}">
                  <a16:creationId xmlns:a16="http://schemas.microsoft.com/office/drawing/2014/main" id="{A521B474-B7C3-A2E4-7AE4-AC3E6D7C6525}"/>
                </a:ext>
              </a:extLst>
            </p:cNvPr>
            <p:cNvSpPr/>
            <p:nvPr userDrawn="1"/>
          </p:nvSpPr>
          <p:spPr>
            <a:xfrm>
              <a:off x="375610" y="1573560"/>
              <a:ext cx="1351590" cy="729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2BC1CFD9-9F43-36A3-F8AD-5DDBB17FA902}"/>
                </a:ext>
              </a:extLst>
            </p:cNvPr>
            <p:cNvPicPr>
              <a:picLocks noChangeAspect="1"/>
            </p:cNvPicPr>
            <p:nvPr userDrawn="1"/>
          </p:nvPicPr>
          <p:blipFill>
            <a:blip r:embed="rId15"/>
            <a:stretch>
              <a:fillRect/>
            </a:stretch>
          </p:blipFill>
          <p:spPr>
            <a:xfrm>
              <a:off x="484923" y="1596181"/>
              <a:ext cx="1000109" cy="642104"/>
            </a:xfrm>
            <a:prstGeom prst="rect">
              <a:avLst/>
            </a:prstGeom>
          </p:spPr>
        </p:pic>
      </p:grpSp>
    </p:spTree>
    <p:extLst>
      <p:ext uri="{BB962C8B-B14F-4D97-AF65-F5344CB8AC3E}">
        <p14:creationId xmlns:p14="http://schemas.microsoft.com/office/powerpoint/2010/main" val="9195107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92"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7358</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Fira Sans Light</vt:lpstr>
      <vt:lpstr>Fira Sans SemiBold</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415</cp:revision>
  <dcterms:modified xsi:type="dcterms:W3CDTF">2025-01-08T19:24:49Z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2023-06-07T22:51:45Z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f8e7409d-14d8-48a4-93fc-2a1be365983b</vt:lpwstr>
  </property>
  <property fmtid="{D5CDD505-2E9C-101B-9397-08002B2CF9AE}" pid="8" name="MSIP_Label_5e4b1be8-281e-475d-98b0-21c3457e5a46_ContentBits">
    <vt:lpwstr>0</vt:lpwstr>
  </property>
</Properties>
</file>