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
  </p:notesMasterIdLst>
  <p:sldIdLst>
    <p:sldId id="420" r:id="rId2"/>
  </p:sldIdLst>
  <p:sldSz cx="9144000" cy="5143500" type="screen16x9"/>
  <p:notesSz cx="6858000" cy="9144000"/>
  <p:embeddedFontLst>
    <p:embeddedFont>
      <p:font typeface="Fira Sans Light" panose="020B0403050000020004" pitchFamily="34" charset="0"/>
      <p:regular r:id="rId4"/>
      <p:bold r:id="rId5"/>
      <p:italic r:id="rId6"/>
      <p:boldItalic r:id="rId7"/>
    </p:embeddedFont>
    <p:embeddedFont>
      <p:font typeface="Fira Sans SemiBold" panose="020B06030500000200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grpSp>
        <p:nvGrpSpPr>
          <p:cNvPr id="6" name="Group 5">
            <a:extLst>
              <a:ext uri="{FF2B5EF4-FFF2-40B4-BE49-F238E27FC236}">
                <a16:creationId xmlns:a16="http://schemas.microsoft.com/office/drawing/2014/main" id="{F42C53D6-DEAF-1FB4-38CB-E274D817FA48}"/>
              </a:ext>
            </a:extLst>
          </p:cNvPr>
          <p:cNvGrpSpPr/>
          <p:nvPr userDrawn="1"/>
        </p:nvGrpSpPr>
        <p:grpSpPr>
          <a:xfrm>
            <a:off x="-42345" y="1650322"/>
            <a:ext cx="8626588" cy="3363792"/>
            <a:chOff x="-100710" y="1501167"/>
            <a:chExt cx="8626588" cy="3363792"/>
          </a:xfrm>
        </p:grpSpPr>
        <p:pic>
          <p:nvPicPr>
            <p:cNvPr id="17" name="Picture 16" descr="A logo of the united states department of emergency&#10;&#10;Description automatically generated">
              <a:extLst>
                <a:ext uri="{FF2B5EF4-FFF2-40B4-BE49-F238E27FC236}">
                  <a16:creationId xmlns:a16="http://schemas.microsoft.com/office/drawing/2014/main" id="{2A7B9BB8-D91A-DE06-2D51-99A6DF341143}"/>
                </a:ext>
              </a:extLst>
            </p:cNvPr>
            <p:cNvPicPr>
              <a:picLocks noChangeAspect="1"/>
            </p:cNvPicPr>
            <p:nvPr userDrawn="1"/>
          </p:nvPicPr>
          <p:blipFill rotWithShape="1">
            <a:blip r:embed="rId2"/>
            <a:srcRect l="5227" t="7819" r="9699" b="3929"/>
            <a:stretch/>
          </p:blipFill>
          <p:spPr>
            <a:xfrm>
              <a:off x="215899" y="1663700"/>
              <a:ext cx="1206501" cy="736600"/>
            </a:xfrm>
            <a:prstGeom prst="rect">
              <a:avLst/>
            </a:prstGeom>
          </p:spPr>
        </p:pic>
        <p:pic>
          <p:nvPicPr>
            <p:cNvPr id="20" name="Picture 19">
              <a:extLst>
                <a:ext uri="{FF2B5EF4-FFF2-40B4-BE49-F238E27FC236}">
                  <a16:creationId xmlns:a16="http://schemas.microsoft.com/office/drawing/2014/main" id="{D311585C-12A2-B77D-78AA-E79546EF2C82}"/>
                </a:ext>
              </a:extLst>
            </p:cNvPr>
            <p:cNvPicPr>
              <a:picLocks noChangeAspect="1"/>
            </p:cNvPicPr>
            <p:nvPr userDrawn="1"/>
          </p:nvPicPr>
          <p:blipFill>
            <a:blip r:embed="rId3"/>
            <a:stretch>
              <a:fillRect/>
            </a:stretch>
          </p:blipFill>
          <p:spPr>
            <a:xfrm>
              <a:off x="-100710" y="1501167"/>
              <a:ext cx="8626588" cy="3206774"/>
            </a:xfrm>
            <a:prstGeom prst="rect">
              <a:avLst/>
            </a:prstGeom>
          </p:spPr>
        </p:pic>
        <p:grpSp>
          <p:nvGrpSpPr>
            <p:cNvPr id="21" name="Group 20">
              <a:extLst>
                <a:ext uri="{FF2B5EF4-FFF2-40B4-BE49-F238E27FC236}">
                  <a16:creationId xmlns:a16="http://schemas.microsoft.com/office/drawing/2014/main" id="{A3C0DA7E-8D29-7E67-004E-AF71A7EDC4DF}"/>
                </a:ext>
              </a:extLst>
            </p:cNvPr>
            <p:cNvGrpSpPr/>
            <p:nvPr userDrawn="1"/>
          </p:nvGrpSpPr>
          <p:grpSpPr>
            <a:xfrm>
              <a:off x="6474542" y="3286995"/>
              <a:ext cx="2051336" cy="593215"/>
              <a:chOff x="6474542" y="3286995"/>
              <a:chExt cx="2051336" cy="593215"/>
            </a:xfrm>
          </p:grpSpPr>
          <p:sp>
            <p:nvSpPr>
              <p:cNvPr id="61" name="Rectangle 60">
                <a:extLst>
                  <a:ext uri="{FF2B5EF4-FFF2-40B4-BE49-F238E27FC236}">
                    <a16:creationId xmlns:a16="http://schemas.microsoft.com/office/drawing/2014/main" id="{24BE7245-32A0-BB94-8CAB-C634B51BC4A2}"/>
                  </a:ext>
                </a:extLst>
              </p:cNvPr>
              <p:cNvSpPr/>
              <p:nvPr userDrawn="1"/>
            </p:nvSpPr>
            <p:spPr>
              <a:xfrm>
                <a:off x="6474542" y="3286995"/>
                <a:ext cx="2051336" cy="593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A logo with black text and orange circle&#10;&#10;Description automatically generated">
                <a:extLst>
                  <a:ext uri="{FF2B5EF4-FFF2-40B4-BE49-F238E27FC236}">
                    <a16:creationId xmlns:a16="http://schemas.microsoft.com/office/drawing/2014/main" id="{4079F8EA-20F1-7A30-4750-BB5FB1B7B1F0}"/>
                  </a:ext>
                </a:extLst>
              </p:cNvPr>
              <p:cNvPicPr>
                <a:picLocks noChangeAspect="1"/>
              </p:cNvPicPr>
              <p:nvPr userDrawn="1"/>
            </p:nvPicPr>
            <p:blipFill>
              <a:blip r:embed="rId4"/>
              <a:stretch>
                <a:fillRect/>
              </a:stretch>
            </p:blipFill>
            <p:spPr>
              <a:xfrm>
                <a:off x="6598256" y="3299887"/>
                <a:ext cx="729826" cy="527319"/>
              </a:xfrm>
              <a:prstGeom prst="rect">
                <a:avLst/>
              </a:prstGeom>
            </p:spPr>
          </p:pic>
          <p:pic>
            <p:nvPicPr>
              <p:cNvPr id="63" name="Picture 62" descr="A blue and white logo with a snake and a pillar&#10;&#10;Description automatically generated">
                <a:extLst>
                  <a:ext uri="{FF2B5EF4-FFF2-40B4-BE49-F238E27FC236}">
                    <a16:creationId xmlns:a16="http://schemas.microsoft.com/office/drawing/2014/main" id="{5059603F-9046-51A2-7638-2F505425DCC9}"/>
                  </a:ext>
                </a:extLst>
              </p:cNvPr>
              <p:cNvPicPr>
                <a:picLocks noChangeAspect="1"/>
              </p:cNvPicPr>
              <p:nvPr userDrawn="1"/>
            </p:nvPicPr>
            <p:blipFill>
              <a:blip r:embed="rId5"/>
              <a:stretch>
                <a:fillRect/>
              </a:stretch>
            </p:blipFill>
            <p:spPr>
              <a:xfrm>
                <a:off x="7777412" y="3286995"/>
                <a:ext cx="553101" cy="553101"/>
              </a:xfrm>
              <a:prstGeom prst="rect">
                <a:avLst/>
              </a:prstGeom>
            </p:spPr>
          </p:pic>
        </p:grpSp>
        <p:pic>
          <p:nvPicPr>
            <p:cNvPr id="22" name="Picture 21" descr="A red ribbon with a globe and black text&#10;&#10;Description automatically generated">
              <a:extLst>
                <a:ext uri="{FF2B5EF4-FFF2-40B4-BE49-F238E27FC236}">
                  <a16:creationId xmlns:a16="http://schemas.microsoft.com/office/drawing/2014/main" id="{90034C88-CEE1-27B2-11FB-57AAABE6B148}"/>
                </a:ext>
              </a:extLst>
            </p:cNvPr>
            <p:cNvPicPr>
              <a:picLocks noChangeAspect="1"/>
            </p:cNvPicPr>
            <p:nvPr userDrawn="1"/>
          </p:nvPicPr>
          <p:blipFill>
            <a:blip r:embed="rId6"/>
            <a:stretch>
              <a:fillRect/>
            </a:stretch>
          </p:blipFill>
          <p:spPr>
            <a:xfrm>
              <a:off x="7571855" y="1707466"/>
              <a:ext cx="909626" cy="649068"/>
            </a:xfrm>
            <a:prstGeom prst="rect">
              <a:avLst/>
            </a:prstGeom>
          </p:spPr>
        </p:pic>
        <p:grpSp>
          <p:nvGrpSpPr>
            <p:cNvPr id="23" name="Group 22">
              <a:extLst>
                <a:ext uri="{FF2B5EF4-FFF2-40B4-BE49-F238E27FC236}">
                  <a16:creationId xmlns:a16="http://schemas.microsoft.com/office/drawing/2014/main" id="{A4C9D090-7C03-A43E-C715-9625B8DA5DD3}"/>
                </a:ext>
              </a:extLst>
            </p:cNvPr>
            <p:cNvGrpSpPr/>
            <p:nvPr userDrawn="1"/>
          </p:nvGrpSpPr>
          <p:grpSpPr>
            <a:xfrm>
              <a:off x="146742" y="3893102"/>
              <a:ext cx="8334739" cy="971857"/>
              <a:chOff x="146742" y="3893102"/>
              <a:chExt cx="8334739" cy="971857"/>
            </a:xfrm>
          </p:grpSpPr>
          <p:sp>
            <p:nvSpPr>
              <p:cNvPr id="32" name="Rectangle 31">
                <a:extLst>
                  <a:ext uri="{FF2B5EF4-FFF2-40B4-BE49-F238E27FC236}">
                    <a16:creationId xmlns:a16="http://schemas.microsoft.com/office/drawing/2014/main" id="{7D8CBDF3-CBA9-AC7A-E34A-0F0253B84828}"/>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A green logo with black background&#10;&#10;Description automatically generated">
                <a:extLst>
                  <a:ext uri="{FF2B5EF4-FFF2-40B4-BE49-F238E27FC236}">
                    <a16:creationId xmlns:a16="http://schemas.microsoft.com/office/drawing/2014/main" id="{E24839C5-AA1B-59F6-356E-28BCA501E71E}"/>
                  </a:ext>
                </a:extLst>
              </p:cNvPr>
              <p:cNvPicPr>
                <a:picLocks noChangeAspect="1"/>
              </p:cNvPicPr>
              <p:nvPr userDrawn="1"/>
            </p:nvPicPr>
            <p:blipFill>
              <a:blip r:embed="rId7"/>
              <a:stretch>
                <a:fillRect/>
              </a:stretch>
            </p:blipFill>
            <p:spPr>
              <a:xfrm>
                <a:off x="5512491" y="4236168"/>
                <a:ext cx="1645284" cy="444671"/>
              </a:xfrm>
              <a:prstGeom prst="rect">
                <a:avLst/>
              </a:prstGeom>
            </p:spPr>
          </p:pic>
          <p:pic>
            <p:nvPicPr>
              <p:cNvPr id="57" name="Picture 56" descr="A purple circle with white text and black background&#10;&#10;Description automatically generated">
                <a:extLst>
                  <a:ext uri="{FF2B5EF4-FFF2-40B4-BE49-F238E27FC236}">
                    <a16:creationId xmlns:a16="http://schemas.microsoft.com/office/drawing/2014/main" id="{4792247F-EAA8-806D-2A4A-6095C16D8B29}"/>
                  </a:ext>
                </a:extLst>
              </p:cNvPr>
              <p:cNvPicPr>
                <a:picLocks noChangeAspect="1"/>
              </p:cNvPicPr>
              <p:nvPr userDrawn="1"/>
            </p:nvPicPr>
            <p:blipFill>
              <a:blip r:embed="rId8"/>
              <a:stretch>
                <a:fillRect/>
              </a:stretch>
            </p:blipFill>
            <p:spPr>
              <a:xfrm>
                <a:off x="7600647" y="4137000"/>
                <a:ext cx="615887" cy="582007"/>
              </a:xfrm>
              <a:prstGeom prst="rect">
                <a:avLst/>
              </a:prstGeom>
            </p:spPr>
          </p:pic>
          <p:pic>
            <p:nvPicPr>
              <p:cNvPr id="58" name="Picture 57" descr="A logo with text on it&#10;&#10;Description automatically generated">
                <a:extLst>
                  <a:ext uri="{FF2B5EF4-FFF2-40B4-BE49-F238E27FC236}">
                    <a16:creationId xmlns:a16="http://schemas.microsoft.com/office/drawing/2014/main" id="{E05889AA-DEF6-A283-CCFB-82942614FD7A}"/>
                  </a:ext>
                </a:extLst>
              </p:cNvPr>
              <p:cNvPicPr>
                <a:picLocks noChangeAspect="1"/>
              </p:cNvPicPr>
              <p:nvPr userDrawn="1"/>
            </p:nvPicPr>
            <p:blipFill>
              <a:blip r:embed="rId9"/>
              <a:stretch>
                <a:fillRect/>
              </a:stretch>
            </p:blipFill>
            <p:spPr>
              <a:xfrm>
                <a:off x="3481498" y="4142689"/>
                <a:ext cx="1541588" cy="560154"/>
              </a:xfrm>
              <a:prstGeom prst="rect">
                <a:avLst/>
              </a:prstGeom>
            </p:spPr>
          </p:pic>
          <p:pic>
            <p:nvPicPr>
              <p:cNvPr id="59" name="Picture 58" descr="A logo for a university&#10;&#10;Description automatically generated">
                <a:extLst>
                  <a:ext uri="{FF2B5EF4-FFF2-40B4-BE49-F238E27FC236}">
                    <a16:creationId xmlns:a16="http://schemas.microsoft.com/office/drawing/2014/main" id="{562186AF-9693-DD95-587D-71B3B59CD2C8}"/>
                  </a:ext>
                </a:extLst>
              </p:cNvPr>
              <p:cNvPicPr>
                <a:picLocks noChangeAspect="1"/>
              </p:cNvPicPr>
              <p:nvPr userDrawn="1"/>
            </p:nvPicPr>
            <p:blipFill rotWithShape="1">
              <a:blip r:embed="rId10"/>
              <a:srcRect t="19271" b="16534"/>
              <a:stretch/>
            </p:blipFill>
            <p:spPr>
              <a:xfrm>
                <a:off x="146742" y="4042949"/>
                <a:ext cx="840222" cy="762958"/>
              </a:xfrm>
              <a:prstGeom prst="rect">
                <a:avLst/>
              </a:prstGeom>
            </p:spPr>
          </p:pic>
          <p:pic>
            <p:nvPicPr>
              <p:cNvPr id="60" name="Picture 59" descr="A red ribbon with black text&#10;&#10;Description automatically generated">
                <a:extLst>
                  <a:ext uri="{FF2B5EF4-FFF2-40B4-BE49-F238E27FC236}">
                    <a16:creationId xmlns:a16="http://schemas.microsoft.com/office/drawing/2014/main" id="{69DDA49E-2793-3DC0-240B-ECB5E75B2AA7}"/>
                  </a:ext>
                </a:extLst>
              </p:cNvPr>
              <p:cNvPicPr>
                <a:picLocks noChangeAspect="1"/>
              </p:cNvPicPr>
              <p:nvPr userDrawn="1"/>
            </p:nvPicPr>
            <p:blipFill rotWithShape="1">
              <a:blip r:embed="rId11"/>
              <a:srcRect t="23373" b="21230"/>
              <a:stretch/>
            </p:blipFill>
            <p:spPr>
              <a:xfrm>
                <a:off x="1337026" y="4137000"/>
                <a:ext cx="1774817" cy="668906"/>
              </a:xfrm>
              <a:prstGeom prst="rect">
                <a:avLst/>
              </a:prstGeom>
            </p:spPr>
          </p:pic>
        </p:grpSp>
        <p:sp>
          <p:nvSpPr>
            <p:cNvPr id="24" name="Rectangle 23">
              <a:extLst>
                <a:ext uri="{FF2B5EF4-FFF2-40B4-BE49-F238E27FC236}">
                  <a16:creationId xmlns:a16="http://schemas.microsoft.com/office/drawing/2014/main" id="{BE401273-1BC0-2E44-131D-99878C415D03}"/>
                </a:ext>
              </a:extLst>
            </p:cNvPr>
            <p:cNvSpPr/>
            <p:nvPr userDrawn="1"/>
          </p:nvSpPr>
          <p:spPr>
            <a:xfrm>
              <a:off x="5475984" y="4120006"/>
              <a:ext cx="2923092"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C0CFFC03-A4D9-FB88-ACE9-2195A281788E}"/>
                </a:ext>
              </a:extLst>
            </p:cNvPr>
            <p:cNvGrpSpPr/>
            <p:nvPr userDrawn="1"/>
          </p:nvGrpSpPr>
          <p:grpSpPr>
            <a:xfrm>
              <a:off x="5767195" y="2471660"/>
              <a:ext cx="1524000" cy="702894"/>
              <a:chOff x="5767195" y="2471660"/>
              <a:chExt cx="1524000" cy="702894"/>
            </a:xfrm>
          </p:grpSpPr>
          <p:sp>
            <p:nvSpPr>
              <p:cNvPr id="30" name="Rectangle 29">
                <a:extLst>
                  <a:ext uri="{FF2B5EF4-FFF2-40B4-BE49-F238E27FC236}">
                    <a16:creationId xmlns:a16="http://schemas.microsoft.com/office/drawing/2014/main" id="{13604338-2C91-1D67-ACA6-78895D6B8B0E}"/>
                  </a:ext>
                </a:extLst>
              </p:cNvPr>
              <p:cNvSpPr/>
              <p:nvPr userDrawn="1"/>
            </p:nvSpPr>
            <p:spPr>
              <a:xfrm>
                <a:off x="5767195" y="2471660"/>
                <a:ext cx="1524000"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Blue text on a black background&#10;&#10;Description automatically generated">
                <a:extLst>
                  <a:ext uri="{FF2B5EF4-FFF2-40B4-BE49-F238E27FC236}">
                    <a16:creationId xmlns:a16="http://schemas.microsoft.com/office/drawing/2014/main" id="{D4DD5098-D935-FCA3-1B42-98B0539E6FAE}"/>
                  </a:ext>
                </a:extLst>
              </p:cNvPr>
              <p:cNvPicPr>
                <a:picLocks noChangeAspect="1"/>
              </p:cNvPicPr>
              <p:nvPr userDrawn="1"/>
            </p:nvPicPr>
            <p:blipFill>
              <a:blip r:embed="rId12"/>
              <a:stretch>
                <a:fillRect/>
              </a:stretch>
            </p:blipFill>
            <p:spPr>
              <a:xfrm>
                <a:off x="5862535" y="2568029"/>
                <a:ext cx="1239347" cy="521474"/>
              </a:xfrm>
              <a:prstGeom prst="rect">
                <a:avLst/>
              </a:prstGeom>
            </p:spPr>
          </p:pic>
        </p:grpSp>
        <p:grpSp>
          <p:nvGrpSpPr>
            <p:cNvPr id="26" name="Group 25">
              <a:extLst>
                <a:ext uri="{FF2B5EF4-FFF2-40B4-BE49-F238E27FC236}">
                  <a16:creationId xmlns:a16="http://schemas.microsoft.com/office/drawing/2014/main" id="{7D444C4D-E59D-FFA3-11C3-B88A9AF19C7D}"/>
                </a:ext>
              </a:extLst>
            </p:cNvPr>
            <p:cNvGrpSpPr/>
            <p:nvPr userDrawn="1"/>
          </p:nvGrpSpPr>
          <p:grpSpPr>
            <a:xfrm>
              <a:off x="3884954" y="3212098"/>
              <a:ext cx="851725" cy="702894"/>
              <a:chOff x="3884954" y="3212098"/>
              <a:chExt cx="851725" cy="702894"/>
            </a:xfrm>
          </p:grpSpPr>
          <p:sp>
            <p:nvSpPr>
              <p:cNvPr id="27" name="Rectangle 26">
                <a:extLst>
                  <a:ext uri="{FF2B5EF4-FFF2-40B4-BE49-F238E27FC236}">
                    <a16:creationId xmlns:a16="http://schemas.microsoft.com/office/drawing/2014/main" id="{B3FEBFFB-BEBA-0FB8-282F-EBAAF93A6F69}"/>
                  </a:ext>
                </a:extLst>
              </p:cNvPr>
              <p:cNvSpPr/>
              <p:nvPr userDrawn="1"/>
            </p:nvSpPr>
            <p:spPr>
              <a:xfrm>
                <a:off x="3884954" y="3212098"/>
                <a:ext cx="851725"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purple circle with white text and black background&#10;&#10;Description automatically generated">
                <a:extLst>
                  <a:ext uri="{FF2B5EF4-FFF2-40B4-BE49-F238E27FC236}">
                    <a16:creationId xmlns:a16="http://schemas.microsoft.com/office/drawing/2014/main" id="{F9D1D41A-7C87-81F7-1B4B-CA8E18998CB8}"/>
                  </a:ext>
                </a:extLst>
              </p:cNvPr>
              <p:cNvPicPr>
                <a:picLocks noChangeAspect="1"/>
              </p:cNvPicPr>
              <p:nvPr userDrawn="1"/>
            </p:nvPicPr>
            <p:blipFill>
              <a:blip r:embed="rId8"/>
              <a:stretch>
                <a:fillRect/>
              </a:stretch>
            </p:blipFill>
            <p:spPr>
              <a:xfrm>
                <a:off x="4017373" y="3265677"/>
                <a:ext cx="611777" cy="591315"/>
              </a:xfrm>
              <a:prstGeom prst="rect">
                <a:avLst/>
              </a:prstGeom>
            </p:spPr>
          </p:pic>
        </p:grpSp>
      </p:grpSp>
      <p:sp>
        <p:nvSpPr>
          <p:cNvPr id="64" name="Rectangle 63">
            <a:extLst>
              <a:ext uri="{FF2B5EF4-FFF2-40B4-BE49-F238E27FC236}">
                <a16:creationId xmlns:a16="http://schemas.microsoft.com/office/drawing/2014/main" id="{F0EDC791-1E44-C462-9DC5-9F167DAFAC87}"/>
              </a:ext>
            </a:extLst>
          </p:cNvPr>
          <p:cNvSpPr/>
          <p:nvPr userDrawn="1"/>
        </p:nvSpPr>
        <p:spPr>
          <a:xfrm>
            <a:off x="140915" y="1774755"/>
            <a:ext cx="1447800" cy="8572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519891"/>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1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62804" y="76864"/>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14"/>
          <a:stretch>
            <a:fillRect/>
          </a:stretch>
        </p:blipFill>
        <p:spPr>
          <a:xfrm>
            <a:off x="7155748" y="76864"/>
            <a:ext cx="1243328" cy="418367"/>
          </a:xfrm>
          <a:prstGeom prst="rect">
            <a:avLst/>
          </a:prstGeom>
        </p:spPr>
      </p:pic>
      <p:sp>
        <p:nvSpPr>
          <p:cNvPr id="4" name="Rectangle 3">
            <a:extLst>
              <a:ext uri="{FF2B5EF4-FFF2-40B4-BE49-F238E27FC236}">
                <a16:creationId xmlns:a16="http://schemas.microsoft.com/office/drawing/2014/main" id="{A09BB2C9-44CE-5959-00BC-D687C2E63E90}"/>
              </a:ext>
            </a:extLst>
          </p:cNvPr>
          <p:cNvSpPr/>
          <p:nvPr userDrawn="1"/>
        </p:nvSpPr>
        <p:spPr>
          <a:xfrm>
            <a:off x="259428" y="1626326"/>
            <a:ext cx="1314646" cy="945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sign, vector graphics&#10;&#10;Description automatically generated">
            <a:extLst>
              <a:ext uri="{FF2B5EF4-FFF2-40B4-BE49-F238E27FC236}">
                <a16:creationId xmlns:a16="http://schemas.microsoft.com/office/drawing/2014/main" id="{B4B49759-2427-9D74-6064-CE4EEF7A1F0F}"/>
              </a:ext>
            </a:extLst>
          </p:cNvPr>
          <p:cNvPicPr>
            <a:picLocks noChangeAspect="1"/>
          </p:cNvPicPr>
          <p:nvPr userDrawn="1"/>
        </p:nvPicPr>
        <p:blipFill>
          <a:blip r:embed="rId15"/>
          <a:stretch>
            <a:fillRect/>
          </a:stretch>
        </p:blipFill>
        <p:spPr>
          <a:xfrm>
            <a:off x="272127" y="1718065"/>
            <a:ext cx="1226473" cy="751400"/>
          </a:xfrm>
          <a:prstGeom prst="rect">
            <a:avLst/>
          </a:prstGeom>
        </p:spPr>
      </p:pic>
    </p:spTree>
    <p:extLst>
      <p:ext uri="{BB962C8B-B14F-4D97-AF65-F5344CB8AC3E}">
        <p14:creationId xmlns:p14="http://schemas.microsoft.com/office/powerpoint/2010/main" val="273516192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85"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7303</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Fira Sans SemiBold</vt:lpstr>
      <vt:lpstr>Calibri</vt:lpstr>
      <vt:lpstr>Arial</vt:lpstr>
      <vt:lpstr>Fira Sans Light</vt:lpstr>
      <vt:lpstr>Alonso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412</cp:revision>
  <dcterms:modified xsi:type="dcterms:W3CDTF">2025-01-08T19:23:09Z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2023-06-07T23:04:45Z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cb3e41ed-819a-4e27-a82e-f0024ce65afb</vt:lpwstr>
  </property>
  <property fmtid="{D5CDD505-2E9C-101B-9397-08002B2CF9AE}" pid="8" name="MSIP_Label_5e4b1be8-281e-475d-98b0-21c3457e5a46_ContentBits">
    <vt:lpwstr>0</vt:lpwstr>
  </property>
</Properties>
</file>