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
  </p:notesMasterIdLst>
  <p:sldIdLst>
    <p:sldId id="420" r:id="rId2"/>
  </p:sldIdLst>
  <p:sldSz cx="9144000" cy="5143500" type="screen16x9"/>
  <p:notesSz cx="6858000" cy="9144000"/>
  <p:embeddedFontLst>
    <p:embeddedFont>
      <p:font typeface="Fira Sans Light" panose="020B0403050000020004" pitchFamily="34" charset="0"/>
      <p:regular r:id="rId4"/>
      <p:bold r:id="rId5"/>
      <p:italic r:id="rId6"/>
      <p:boldItalic r:id="rId7"/>
    </p:embeddedFont>
    <p:embeddedFont>
      <p:font typeface="Fira Sans SemiBold" panose="020B06030500000200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8ED3A-9B6A-D68D-9BAB-A8F2ADA95D8D}" name="Rossi, Lisa P" initials="RLP" userId="S::rossil@upmc.edu::1ebe1abc-6593-411b-b191-c2de0d2d41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3244E"/>
    <a:srgbClr val="400B35"/>
    <a:srgbClr val="6B256D"/>
    <a:srgbClr val="563E82"/>
    <a:srgbClr val="AC0C5C"/>
    <a:srgbClr val="C7284F"/>
    <a:srgbClr val="D14B92"/>
    <a:srgbClr val="FC6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png"/><Relationship Id="rId15" Type="http://schemas.openxmlformats.org/officeDocument/2006/relationships/image" Target="../media/image1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549792"/>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65934"/>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62804" y="69550"/>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3"/>
          <a:stretch>
            <a:fillRect/>
          </a:stretch>
        </p:blipFill>
        <p:spPr>
          <a:xfrm>
            <a:off x="7155748" y="76864"/>
            <a:ext cx="1243328" cy="418367"/>
          </a:xfrm>
          <a:prstGeom prst="rect">
            <a:avLst/>
          </a:prstGeom>
        </p:spPr>
      </p:pic>
      <p:grpSp>
        <p:nvGrpSpPr>
          <p:cNvPr id="67" name="Group 66">
            <a:extLst>
              <a:ext uri="{FF2B5EF4-FFF2-40B4-BE49-F238E27FC236}">
                <a16:creationId xmlns:a16="http://schemas.microsoft.com/office/drawing/2014/main" id="{24205BD0-9C0F-B627-E9A4-9370E384B310}"/>
              </a:ext>
            </a:extLst>
          </p:cNvPr>
          <p:cNvGrpSpPr/>
          <p:nvPr userDrawn="1"/>
        </p:nvGrpSpPr>
        <p:grpSpPr>
          <a:xfrm>
            <a:off x="-81255" y="1556350"/>
            <a:ext cx="8626588" cy="3363792"/>
            <a:chOff x="26091" y="1640655"/>
            <a:chExt cx="8626588" cy="3363792"/>
          </a:xfrm>
        </p:grpSpPr>
        <p:grpSp>
          <p:nvGrpSpPr>
            <p:cNvPr id="40" name="Group 39">
              <a:extLst>
                <a:ext uri="{FF2B5EF4-FFF2-40B4-BE49-F238E27FC236}">
                  <a16:creationId xmlns:a16="http://schemas.microsoft.com/office/drawing/2014/main" id="{EDBEFBF0-6FC7-2744-F432-52B79C574596}"/>
                </a:ext>
              </a:extLst>
            </p:cNvPr>
            <p:cNvGrpSpPr/>
            <p:nvPr userDrawn="1"/>
          </p:nvGrpSpPr>
          <p:grpSpPr>
            <a:xfrm>
              <a:off x="26091" y="1640655"/>
              <a:ext cx="8626588" cy="3363792"/>
              <a:chOff x="-100710" y="1501167"/>
              <a:chExt cx="8626588" cy="3363792"/>
            </a:xfrm>
          </p:grpSpPr>
          <p:pic>
            <p:nvPicPr>
              <p:cNvPr id="41" name="Picture 40" descr="A logo of the united states department of emergency&#10;&#10;Description automatically generated">
                <a:extLst>
                  <a:ext uri="{FF2B5EF4-FFF2-40B4-BE49-F238E27FC236}">
                    <a16:creationId xmlns:a16="http://schemas.microsoft.com/office/drawing/2014/main" id="{3C4514BE-523E-86F7-6F7F-5DBDB5F6EEB8}"/>
                  </a:ext>
                </a:extLst>
              </p:cNvPr>
              <p:cNvPicPr>
                <a:picLocks noChangeAspect="1"/>
              </p:cNvPicPr>
              <p:nvPr userDrawn="1"/>
            </p:nvPicPr>
            <p:blipFill rotWithShape="1">
              <a:blip r:embed="rId4"/>
              <a:srcRect l="5227" t="7819" r="9699" b="3929"/>
              <a:stretch/>
            </p:blipFill>
            <p:spPr>
              <a:xfrm>
                <a:off x="215899" y="1663700"/>
                <a:ext cx="1206501" cy="736600"/>
              </a:xfrm>
              <a:prstGeom prst="rect">
                <a:avLst/>
              </a:prstGeom>
            </p:spPr>
          </p:pic>
          <p:pic>
            <p:nvPicPr>
              <p:cNvPr id="42" name="Picture 41">
                <a:extLst>
                  <a:ext uri="{FF2B5EF4-FFF2-40B4-BE49-F238E27FC236}">
                    <a16:creationId xmlns:a16="http://schemas.microsoft.com/office/drawing/2014/main" id="{71388884-B6D7-3B9A-997A-90769D5AACCF}"/>
                  </a:ext>
                </a:extLst>
              </p:cNvPr>
              <p:cNvPicPr>
                <a:picLocks noChangeAspect="1"/>
              </p:cNvPicPr>
              <p:nvPr userDrawn="1"/>
            </p:nvPicPr>
            <p:blipFill>
              <a:blip r:embed="rId5"/>
              <a:stretch>
                <a:fillRect/>
              </a:stretch>
            </p:blipFill>
            <p:spPr>
              <a:xfrm>
                <a:off x="-100710" y="1501167"/>
                <a:ext cx="8626588" cy="3206774"/>
              </a:xfrm>
              <a:prstGeom prst="rect">
                <a:avLst/>
              </a:prstGeom>
            </p:spPr>
          </p:pic>
          <p:grpSp>
            <p:nvGrpSpPr>
              <p:cNvPr id="43" name="Group 42">
                <a:extLst>
                  <a:ext uri="{FF2B5EF4-FFF2-40B4-BE49-F238E27FC236}">
                    <a16:creationId xmlns:a16="http://schemas.microsoft.com/office/drawing/2014/main" id="{53F08915-E6E0-0F3A-4B16-8C58864A9ECD}"/>
                  </a:ext>
                </a:extLst>
              </p:cNvPr>
              <p:cNvGrpSpPr/>
              <p:nvPr userDrawn="1"/>
            </p:nvGrpSpPr>
            <p:grpSpPr>
              <a:xfrm>
                <a:off x="6474542" y="3286995"/>
                <a:ext cx="2051336" cy="593215"/>
                <a:chOff x="6474542" y="3286995"/>
                <a:chExt cx="2051336" cy="593215"/>
              </a:xfrm>
            </p:grpSpPr>
            <p:sp>
              <p:nvSpPr>
                <p:cNvPr id="62" name="Rectangle 61">
                  <a:extLst>
                    <a:ext uri="{FF2B5EF4-FFF2-40B4-BE49-F238E27FC236}">
                      <a16:creationId xmlns:a16="http://schemas.microsoft.com/office/drawing/2014/main" id="{2F9C9BBC-12B6-47B6-5C63-45D8994A3D2C}"/>
                    </a:ext>
                  </a:extLst>
                </p:cNvPr>
                <p:cNvSpPr/>
                <p:nvPr userDrawn="1"/>
              </p:nvSpPr>
              <p:spPr>
                <a:xfrm>
                  <a:off x="6474542" y="3286995"/>
                  <a:ext cx="2051336" cy="5932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descr="A logo with black text and orange circle&#10;&#10;Description automatically generated">
                  <a:extLst>
                    <a:ext uri="{FF2B5EF4-FFF2-40B4-BE49-F238E27FC236}">
                      <a16:creationId xmlns:a16="http://schemas.microsoft.com/office/drawing/2014/main" id="{3A8E015F-4132-D1C0-F5CB-6428377FB2B0}"/>
                    </a:ext>
                  </a:extLst>
                </p:cNvPr>
                <p:cNvPicPr>
                  <a:picLocks noChangeAspect="1"/>
                </p:cNvPicPr>
                <p:nvPr userDrawn="1"/>
              </p:nvPicPr>
              <p:blipFill>
                <a:blip r:embed="rId6"/>
                <a:stretch>
                  <a:fillRect/>
                </a:stretch>
              </p:blipFill>
              <p:spPr>
                <a:xfrm>
                  <a:off x="6598256" y="3299887"/>
                  <a:ext cx="729826" cy="527319"/>
                </a:xfrm>
                <a:prstGeom prst="rect">
                  <a:avLst/>
                </a:prstGeom>
              </p:spPr>
            </p:pic>
            <p:pic>
              <p:nvPicPr>
                <p:cNvPr id="64" name="Picture 63" descr="A blue and white logo with a snake and a pillar&#10;&#10;Description automatically generated">
                  <a:extLst>
                    <a:ext uri="{FF2B5EF4-FFF2-40B4-BE49-F238E27FC236}">
                      <a16:creationId xmlns:a16="http://schemas.microsoft.com/office/drawing/2014/main" id="{38C7F5D8-F1B6-B5FE-87B7-6D58C9B60543}"/>
                    </a:ext>
                  </a:extLst>
                </p:cNvPr>
                <p:cNvPicPr>
                  <a:picLocks noChangeAspect="1"/>
                </p:cNvPicPr>
                <p:nvPr userDrawn="1"/>
              </p:nvPicPr>
              <p:blipFill>
                <a:blip r:embed="rId7"/>
                <a:stretch>
                  <a:fillRect/>
                </a:stretch>
              </p:blipFill>
              <p:spPr>
                <a:xfrm>
                  <a:off x="7777412" y="3286995"/>
                  <a:ext cx="553101" cy="553101"/>
                </a:xfrm>
                <a:prstGeom prst="rect">
                  <a:avLst/>
                </a:prstGeom>
              </p:spPr>
            </p:pic>
          </p:grpSp>
          <p:grpSp>
            <p:nvGrpSpPr>
              <p:cNvPr id="44" name="Group 43">
                <a:extLst>
                  <a:ext uri="{FF2B5EF4-FFF2-40B4-BE49-F238E27FC236}">
                    <a16:creationId xmlns:a16="http://schemas.microsoft.com/office/drawing/2014/main" id="{130FFE4C-A100-31F8-E74D-CB922142F6B7}"/>
                  </a:ext>
                </a:extLst>
              </p:cNvPr>
              <p:cNvGrpSpPr/>
              <p:nvPr userDrawn="1"/>
            </p:nvGrpSpPr>
            <p:grpSpPr>
              <a:xfrm>
                <a:off x="146742" y="3893102"/>
                <a:ext cx="8334739" cy="971857"/>
                <a:chOff x="146742" y="3893102"/>
                <a:chExt cx="8334739" cy="971857"/>
              </a:xfrm>
            </p:grpSpPr>
            <p:sp>
              <p:nvSpPr>
                <p:cNvPr id="56" name="Rectangle 55">
                  <a:extLst>
                    <a:ext uri="{FF2B5EF4-FFF2-40B4-BE49-F238E27FC236}">
                      <a16:creationId xmlns:a16="http://schemas.microsoft.com/office/drawing/2014/main" id="{910FE532-F9FE-343E-2754-03D20E50C434}"/>
                    </a:ext>
                  </a:extLst>
                </p:cNvPr>
                <p:cNvSpPr/>
                <p:nvPr userDrawn="1"/>
              </p:nvSpPr>
              <p:spPr>
                <a:xfrm>
                  <a:off x="146742" y="3893102"/>
                  <a:ext cx="8334739" cy="9718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descr="A green logo with black background&#10;&#10;Description automatically generated">
                  <a:extLst>
                    <a:ext uri="{FF2B5EF4-FFF2-40B4-BE49-F238E27FC236}">
                      <a16:creationId xmlns:a16="http://schemas.microsoft.com/office/drawing/2014/main" id="{3876574F-9E9B-DB6F-AF74-83C46789A3A0}"/>
                    </a:ext>
                  </a:extLst>
                </p:cNvPr>
                <p:cNvPicPr>
                  <a:picLocks noChangeAspect="1"/>
                </p:cNvPicPr>
                <p:nvPr userDrawn="1"/>
              </p:nvPicPr>
              <p:blipFill>
                <a:blip r:embed="rId8"/>
                <a:stretch>
                  <a:fillRect/>
                </a:stretch>
              </p:blipFill>
              <p:spPr>
                <a:xfrm>
                  <a:off x="5512491" y="4236168"/>
                  <a:ext cx="1645284" cy="444671"/>
                </a:xfrm>
                <a:prstGeom prst="rect">
                  <a:avLst/>
                </a:prstGeom>
              </p:spPr>
            </p:pic>
            <p:pic>
              <p:nvPicPr>
                <p:cNvPr id="58" name="Picture 57" descr="A purple circle with white text and black background&#10;&#10;Description automatically generated">
                  <a:extLst>
                    <a:ext uri="{FF2B5EF4-FFF2-40B4-BE49-F238E27FC236}">
                      <a16:creationId xmlns:a16="http://schemas.microsoft.com/office/drawing/2014/main" id="{B3E09132-8EBD-71A4-AB0D-9358FEB8CD3E}"/>
                    </a:ext>
                  </a:extLst>
                </p:cNvPr>
                <p:cNvPicPr>
                  <a:picLocks noChangeAspect="1"/>
                </p:cNvPicPr>
                <p:nvPr userDrawn="1"/>
              </p:nvPicPr>
              <p:blipFill>
                <a:blip r:embed="rId9"/>
                <a:stretch>
                  <a:fillRect/>
                </a:stretch>
              </p:blipFill>
              <p:spPr>
                <a:xfrm>
                  <a:off x="7600647" y="4137000"/>
                  <a:ext cx="615887" cy="582007"/>
                </a:xfrm>
                <a:prstGeom prst="rect">
                  <a:avLst/>
                </a:prstGeom>
              </p:spPr>
            </p:pic>
            <p:pic>
              <p:nvPicPr>
                <p:cNvPr id="59" name="Picture 58" descr="A logo with text on it&#10;&#10;Description automatically generated">
                  <a:extLst>
                    <a:ext uri="{FF2B5EF4-FFF2-40B4-BE49-F238E27FC236}">
                      <a16:creationId xmlns:a16="http://schemas.microsoft.com/office/drawing/2014/main" id="{C5E3E23C-6E0E-B342-57A7-AD1F8D06BC9E}"/>
                    </a:ext>
                  </a:extLst>
                </p:cNvPr>
                <p:cNvPicPr>
                  <a:picLocks noChangeAspect="1"/>
                </p:cNvPicPr>
                <p:nvPr userDrawn="1"/>
              </p:nvPicPr>
              <p:blipFill>
                <a:blip r:embed="rId10"/>
                <a:stretch>
                  <a:fillRect/>
                </a:stretch>
              </p:blipFill>
              <p:spPr>
                <a:xfrm>
                  <a:off x="3481498" y="4142689"/>
                  <a:ext cx="1541588" cy="560154"/>
                </a:xfrm>
                <a:prstGeom prst="rect">
                  <a:avLst/>
                </a:prstGeom>
              </p:spPr>
            </p:pic>
            <p:pic>
              <p:nvPicPr>
                <p:cNvPr id="60" name="Picture 59" descr="A logo for a university&#10;&#10;Description automatically generated">
                  <a:extLst>
                    <a:ext uri="{FF2B5EF4-FFF2-40B4-BE49-F238E27FC236}">
                      <a16:creationId xmlns:a16="http://schemas.microsoft.com/office/drawing/2014/main" id="{95848813-6AA9-1EA5-DB9D-96163FF394C7}"/>
                    </a:ext>
                  </a:extLst>
                </p:cNvPr>
                <p:cNvPicPr>
                  <a:picLocks noChangeAspect="1"/>
                </p:cNvPicPr>
                <p:nvPr userDrawn="1"/>
              </p:nvPicPr>
              <p:blipFill rotWithShape="1">
                <a:blip r:embed="rId11"/>
                <a:srcRect t="19271" b="16534"/>
                <a:stretch/>
              </p:blipFill>
              <p:spPr>
                <a:xfrm>
                  <a:off x="146742" y="4042949"/>
                  <a:ext cx="840222" cy="762958"/>
                </a:xfrm>
                <a:prstGeom prst="rect">
                  <a:avLst/>
                </a:prstGeom>
              </p:spPr>
            </p:pic>
            <p:pic>
              <p:nvPicPr>
                <p:cNvPr id="61" name="Picture 60" descr="A red ribbon with black text&#10;&#10;Description automatically generated">
                  <a:extLst>
                    <a:ext uri="{FF2B5EF4-FFF2-40B4-BE49-F238E27FC236}">
                      <a16:creationId xmlns:a16="http://schemas.microsoft.com/office/drawing/2014/main" id="{6B31B944-D1FB-254C-A952-10D6596D26FB}"/>
                    </a:ext>
                  </a:extLst>
                </p:cNvPr>
                <p:cNvPicPr>
                  <a:picLocks noChangeAspect="1"/>
                </p:cNvPicPr>
                <p:nvPr userDrawn="1"/>
              </p:nvPicPr>
              <p:blipFill rotWithShape="1">
                <a:blip r:embed="rId12"/>
                <a:srcRect t="23373" b="21230"/>
                <a:stretch/>
              </p:blipFill>
              <p:spPr>
                <a:xfrm>
                  <a:off x="1337026" y="4137000"/>
                  <a:ext cx="1774817" cy="668906"/>
                </a:xfrm>
                <a:prstGeom prst="rect">
                  <a:avLst/>
                </a:prstGeom>
              </p:spPr>
            </p:pic>
          </p:grpSp>
          <p:sp>
            <p:nvSpPr>
              <p:cNvPr id="45" name="Rectangle 44">
                <a:extLst>
                  <a:ext uri="{FF2B5EF4-FFF2-40B4-BE49-F238E27FC236}">
                    <a16:creationId xmlns:a16="http://schemas.microsoft.com/office/drawing/2014/main" id="{AE1E80FD-FAE4-E042-26A3-5DE1A76533C7}"/>
                  </a:ext>
                </a:extLst>
              </p:cNvPr>
              <p:cNvSpPr/>
              <p:nvPr userDrawn="1"/>
            </p:nvSpPr>
            <p:spPr>
              <a:xfrm>
                <a:off x="5475984" y="4120006"/>
                <a:ext cx="2923092"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5C39EAEE-33C8-9F62-408C-7BF696135A03}"/>
                  </a:ext>
                </a:extLst>
              </p:cNvPr>
              <p:cNvGrpSpPr/>
              <p:nvPr userDrawn="1"/>
            </p:nvGrpSpPr>
            <p:grpSpPr>
              <a:xfrm>
                <a:off x="5767195" y="2471660"/>
                <a:ext cx="1524000" cy="702894"/>
                <a:chOff x="5767195" y="2471660"/>
                <a:chExt cx="1524000" cy="702894"/>
              </a:xfrm>
            </p:grpSpPr>
            <p:sp>
              <p:nvSpPr>
                <p:cNvPr id="54" name="Rectangle 53">
                  <a:extLst>
                    <a:ext uri="{FF2B5EF4-FFF2-40B4-BE49-F238E27FC236}">
                      <a16:creationId xmlns:a16="http://schemas.microsoft.com/office/drawing/2014/main" id="{07430B63-B1EE-B743-6715-1EF59DDDFB67}"/>
                    </a:ext>
                  </a:extLst>
                </p:cNvPr>
                <p:cNvSpPr/>
                <p:nvPr userDrawn="1"/>
              </p:nvSpPr>
              <p:spPr>
                <a:xfrm>
                  <a:off x="5767195" y="2471660"/>
                  <a:ext cx="1524000"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descr="Blue text on a black background&#10;&#10;Description automatically generated">
                  <a:extLst>
                    <a:ext uri="{FF2B5EF4-FFF2-40B4-BE49-F238E27FC236}">
                      <a16:creationId xmlns:a16="http://schemas.microsoft.com/office/drawing/2014/main" id="{E2E2FDF7-53D8-ED87-6464-FCB29CD9D007}"/>
                    </a:ext>
                  </a:extLst>
                </p:cNvPr>
                <p:cNvPicPr>
                  <a:picLocks noChangeAspect="1"/>
                </p:cNvPicPr>
                <p:nvPr userDrawn="1"/>
              </p:nvPicPr>
              <p:blipFill>
                <a:blip r:embed="rId13"/>
                <a:stretch>
                  <a:fillRect/>
                </a:stretch>
              </p:blipFill>
              <p:spPr>
                <a:xfrm>
                  <a:off x="5862535" y="2568029"/>
                  <a:ext cx="1239347" cy="521474"/>
                </a:xfrm>
                <a:prstGeom prst="rect">
                  <a:avLst/>
                </a:prstGeom>
              </p:spPr>
            </p:pic>
          </p:grpSp>
          <p:grpSp>
            <p:nvGrpSpPr>
              <p:cNvPr id="48" name="Group 47">
                <a:extLst>
                  <a:ext uri="{FF2B5EF4-FFF2-40B4-BE49-F238E27FC236}">
                    <a16:creationId xmlns:a16="http://schemas.microsoft.com/office/drawing/2014/main" id="{CE8FEAB8-80E2-DBD5-A5DC-FD807027F7E4}"/>
                  </a:ext>
                </a:extLst>
              </p:cNvPr>
              <p:cNvGrpSpPr/>
              <p:nvPr userDrawn="1"/>
            </p:nvGrpSpPr>
            <p:grpSpPr>
              <a:xfrm>
                <a:off x="3884954" y="3212098"/>
                <a:ext cx="851725" cy="702894"/>
                <a:chOff x="3884954" y="3212098"/>
                <a:chExt cx="851725" cy="702894"/>
              </a:xfrm>
            </p:grpSpPr>
            <p:sp>
              <p:nvSpPr>
                <p:cNvPr id="52" name="Rectangle 51">
                  <a:extLst>
                    <a:ext uri="{FF2B5EF4-FFF2-40B4-BE49-F238E27FC236}">
                      <a16:creationId xmlns:a16="http://schemas.microsoft.com/office/drawing/2014/main" id="{D353148F-DF90-C0C9-F3E3-588509E3EA02}"/>
                    </a:ext>
                  </a:extLst>
                </p:cNvPr>
                <p:cNvSpPr/>
                <p:nvPr userDrawn="1"/>
              </p:nvSpPr>
              <p:spPr>
                <a:xfrm>
                  <a:off x="3884954" y="3212098"/>
                  <a:ext cx="851725"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descr="A purple circle with white text and black background&#10;&#10;Description automatically generated">
                  <a:extLst>
                    <a:ext uri="{FF2B5EF4-FFF2-40B4-BE49-F238E27FC236}">
                      <a16:creationId xmlns:a16="http://schemas.microsoft.com/office/drawing/2014/main" id="{2233EF69-6CBE-1AF1-980C-13FE1D573884}"/>
                    </a:ext>
                  </a:extLst>
                </p:cNvPr>
                <p:cNvPicPr>
                  <a:picLocks noChangeAspect="1"/>
                </p:cNvPicPr>
                <p:nvPr userDrawn="1"/>
              </p:nvPicPr>
              <p:blipFill>
                <a:blip r:embed="rId9"/>
                <a:stretch>
                  <a:fillRect/>
                </a:stretch>
              </p:blipFill>
              <p:spPr>
                <a:xfrm>
                  <a:off x="4017373" y="3265677"/>
                  <a:ext cx="611777" cy="591315"/>
                </a:xfrm>
                <a:prstGeom prst="rect">
                  <a:avLst/>
                </a:prstGeom>
              </p:spPr>
            </p:pic>
          </p:grpSp>
          <p:pic>
            <p:nvPicPr>
              <p:cNvPr id="51" name="Picture 50" descr="A red ribbon with a globe and black text&#10;&#10;Description automatically generated">
                <a:extLst>
                  <a:ext uri="{FF2B5EF4-FFF2-40B4-BE49-F238E27FC236}">
                    <a16:creationId xmlns:a16="http://schemas.microsoft.com/office/drawing/2014/main" id="{7550A6FE-85A4-5CDF-4E9E-7C869A60D0FB}"/>
                  </a:ext>
                </a:extLst>
              </p:cNvPr>
              <p:cNvPicPr>
                <a:picLocks noChangeAspect="1"/>
              </p:cNvPicPr>
              <p:nvPr userDrawn="1"/>
            </p:nvPicPr>
            <p:blipFill>
              <a:blip r:embed="rId14"/>
              <a:stretch>
                <a:fillRect/>
              </a:stretch>
            </p:blipFill>
            <p:spPr>
              <a:xfrm>
                <a:off x="7571855" y="1707466"/>
                <a:ext cx="909626" cy="649068"/>
              </a:xfrm>
              <a:prstGeom prst="rect">
                <a:avLst/>
              </a:prstGeom>
            </p:spPr>
          </p:pic>
        </p:grpSp>
        <p:sp>
          <p:nvSpPr>
            <p:cNvPr id="65" name="Rectangle 64">
              <a:extLst>
                <a:ext uri="{FF2B5EF4-FFF2-40B4-BE49-F238E27FC236}">
                  <a16:creationId xmlns:a16="http://schemas.microsoft.com/office/drawing/2014/main" id="{2302D828-F310-6B51-29A4-9C43DAB416EC}"/>
                </a:ext>
              </a:extLst>
            </p:cNvPr>
            <p:cNvSpPr/>
            <p:nvPr userDrawn="1"/>
          </p:nvSpPr>
          <p:spPr>
            <a:xfrm>
              <a:off x="138996" y="1777436"/>
              <a:ext cx="1275658" cy="80796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BB716E1E-F51B-808B-4305-3B2430C25FA5}"/>
                </a:ext>
              </a:extLst>
            </p:cNvPr>
            <p:cNvSpPr/>
            <p:nvPr userDrawn="1"/>
          </p:nvSpPr>
          <p:spPr>
            <a:xfrm>
              <a:off x="259428" y="1846954"/>
              <a:ext cx="1627738" cy="7629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06963442-D55A-D4AF-A23B-DC8FAE4E94FA}"/>
                </a:ext>
              </a:extLst>
            </p:cNvPr>
            <p:cNvPicPr>
              <a:picLocks noChangeAspect="1"/>
            </p:cNvPicPr>
            <p:nvPr userDrawn="1"/>
          </p:nvPicPr>
          <p:blipFill>
            <a:blip r:embed="rId15"/>
            <a:stretch>
              <a:fillRect/>
            </a:stretch>
          </p:blipFill>
          <p:spPr>
            <a:xfrm>
              <a:off x="329730" y="1923883"/>
              <a:ext cx="1408279" cy="546806"/>
            </a:xfrm>
            <a:prstGeom prst="rect">
              <a:avLst/>
            </a:prstGeom>
          </p:spPr>
        </p:pic>
      </p:grpSp>
    </p:spTree>
    <p:extLst>
      <p:ext uri="{BB962C8B-B14F-4D97-AF65-F5344CB8AC3E}">
        <p14:creationId xmlns:p14="http://schemas.microsoft.com/office/powerpoint/2010/main" val="278121305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785"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612618"/>
      </p:ext>
    </p:extLst>
  </p:cSld>
  <p:clrMapOvr>
    <a:masterClrMapping/>
  </p:clrMapOvr>
</p:sld>
</file>

<file path=ppt/theme/theme1.xml><?xml version="1.0" encoding="utf-8"?>
<a:theme xmlns:a="http://schemas.openxmlformats.org/drawingml/2006/main" name="Alonso template">
  <a:themeElements>
    <a:clrScheme name="MATRIX">
      <a:dk1>
        <a:srgbClr val="410433"/>
      </a:dk1>
      <a:lt1>
        <a:srgbClr val="FFFFFF"/>
      </a:lt1>
      <a:dk2>
        <a:srgbClr val="9C9194"/>
      </a:dk2>
      <a:lt2>
        <a:srgbClr val="EBE7E4"/>
      </a:lt2>
      <a:accent1>
        <a:srgbClr val="441446"/>
      </a:accent1>
      <a:accent2>
        <a:srgbClr val="47376E"/>
      </a:accent2>
      <a:accent3>
        <a:srgbClr val="B22553"/>
      </a:accent3>
      <a:accent4>
        <a:srgbClr val="CC0759"/>
      </a:accent4>
      <a:accent5>
        <a:srgbClr val="B22A80"/>
      </a:accent5>
      <a:accent6>
        <a:srgbClr val="FC6CAA"/>
      </a:accent6>
      <a:hlink>
        <a:srgbClr val="E18515"/>
      </a:hlink>
      <a:folHlink>
        <a:srgbClr val="E6569D"/>
      </a:folHlink>
    </a:clrScheme>
    <a:fontScheme name="MATR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7349</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Fira Sans Light</vt:lpstr>
      <vt:lpstr>Fira Sans SemiBold</vt:lpstr>
      <vt:lpstr>Alonso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Crowe, David</dc:creator>
  <cp:lastModifiedBy>Crowe, David</cp:lastModifiedBy>
  <cp:revision>418</cp:revision>
  <dcterms:modified xsi:type="dcterms:W3CDTF">2025-01-08T19:21:16Z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2023-06-07T23:24:04Z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d9bf9ebc-d52f-4152-b5fb-214f60af3b9b</vt:lpwstr>
  </property>
  <property fmtid="{D5CDD505-2E9C-101B-9397-08002B2CF9AE}" pid="8" name="MSIP_Label_5e4b1be8-281e-475d-98b0-21c3457e5a46_ContentBits">
    <vt:lpwstr>0</vt:lpwstr>
  </property>
</Properties>
</file>