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82" r:id="rId1"/>
  </p:sldMasterIdLst>
  <p:notesMasterIdLst>
    <p:notesMasterId r:id="rId3"/>
  </p:notesMasterIdLst>
  <p:sldIdLst>
    <p:sldId id="420" r:id="rId2"/>
  </p:sldIdLst>
  <p:sldSz cx="9144000" cy="5143500" type="screen16x9"/>
  <p:notesSz cx="6858000" cy="9144000"/>
  <p:embeddedFontLst>
    <p:embeddedFont>
      <p:font typeface="Fira Sans Light" panose="020B0403050000020004" pitchFamily="34" charset="0"/>
      <p:regular r:id="rId4"/>
      <p:bold r:id="rId5"/>
      <p:italic r:id="rId6"/>
      <p:boldItalic r:id="rId7"/>
    </p:embeddedFont>
    <p:embeddedFont>
      <p:font typeface="Fira Sans SemiBold" panose="020B06030500000200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8ED3A-9B6A-D68D-9BAB-A8F2ADA95D8D}" name="Rossi, Lisa P" initials="RLP" userId="S::rossil@upmc.edu::1ebe1abc-6593-411b-b191-c2de0d2d41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3244E"/>
    <a:srgbClr val="400B35"/>
    <a:srgbClr val="6B256D"/>
    <a:srgbClr val="563E82"/>
    <a:srgbClr val="AC0C5C"/>
    <a:srgbClr val="C7284F"/>
    <a:srgbClr val="D14B92"/>
    <a:srgbClr val="FC6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38" d="100"/>
          <a:sy n="138" d="100"/>
        </p:scale>
        <p:origin x="840" y="12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reserve="1" userDrawn="1">
  <p:cSld name="1_Quote">
    <p:spTree>
      <p:nvGrpSpPr>
        <p:cNvPr id="1" name="Shape 20"/>
        <p:cNvGrpSpPr/>
        <p:nvPr/>
      </p:nvGrpSpPr>
      <p:grpSpPr>
        <a:xfrm>
          <a:off x="0" y="0"/>
          <a:ext cx="0" cy="0"/>
          <a:chOff x="0" y="0"/>
          <a:chExt cx="0" cy="0"/>
        </a:xfrm>
      </p:grpSpPr>
      <p:grpSp>
        <p:nvGrpSpPr>
          <p:cNvPr id="41" name="Group 40">
            <a:extLst>
              <a:ext uri="{FF2B5EF4-FFF2-40B4-BE49-F238E27FC236}">
                <a16:creationId xmlns:a16="http://schemas.microsoft.com/office/drawing/2014/main" id="{5D697B03-EA45-2665-50C8-DD64B4441558}"/>
              </a:ext>
            </a:extLst>
          </p:cNvPr>
          <p:cNvGrpSpPr/>
          <p:nvPr userDrawn="1"/>
        </p:nvGrpSpPr>
        <p:grpSpPr>
          <a:xfrm>
            <a:off x="-100710" y="1647397"/>
            <a:ext cx="8626588" cy="3338909"/>
            <a:chOff x="-100710" y="1526050"/>
            <a:chExt cx="8626588" cy="3338909"/>
          </a:xfrm>
        </p:grpSpPr>
        <p:pic>
          <p:nvPicPr>
            <p:cNvPr id="42" name="Picture 41" descr="A logo of the united states department of emergency&#10;&#10;Description automatically generated">
              <a:extLst>
                <a:ext uri="{FF2B5EF4-FFF2-40B4-BE49-F238E27FC236}">
                  <a16:creationId xmlns:a16="http://schemas.microsoft.com/office/drawing/2014/main" id="{BEEE42A2-92C3-21B9-EC81-72FC2C72E320}"/>
                </a:ext>
              </a:extLst>
            </p:cNvPr>
            <p:cNvPicPr>
              <a:picLocks noChangeAspect="1"/>
            </p:cNvPicPr>
            <p:nvPr userDrawn="1"/>
          </p:nvPicPr>
          <p:blipFill rotWithShape="1">
            <a:blip r:embed="rId2"/>
            <a:srcRect l="5227" t="7819" r="9699" b="3929"/>
            <a:stretch/>
          </p:blipFill>
          <p:spPr>
            <a:xfrm>
              <a:off x="215899" y="1663700"/>
              <a:ext cx="1206501" cy="736600"/>
            </a:xfrm>
            <a:prstGeom prst="rect">
              <a:avLst/>
            </a:prstGeom>
          </p:spPr>
        </p:pic>
        <p:pic>
          <p:nvPicPr>
            <p:cNvPr id="43" name="Picture 42">
              <a:extLst>
                <a:ext uri="{FF2B5EF4-FFF2-40B4-BE49-F238E27FC236}">
                  <a16:creationId xmlns:a16="http://schemas.microsoft.com/office/drawing/2014/main" id="{8E5A391C-447F-1B78-7F13-8C5FCE1B1971}"/>
                </a:ext>
              </a:extLst>
            </p:cNvPr>
            <p:cNvPicPr>
              <a:picLocks noChangeAspect="1"/>
            </p:cNvPicPr>
            <p:nvPr userDrawn="1"/>
          </p:nvPicPr>
          <p:blipFill>
            <a:blip r:embed="rId3"/>
            <a:stretch>
              <a:fillRect/>
            </a:stretch>
          </p:blipFill>
          <p:spPr>
            <a:xfrm>
              <a:off x="-100710" y="1526050"/>
              <a:ext cx="8626588" cy="3206774"/>
            </a:xfrm>
            <a:prstGeom prst="rect">
              <a:avLst/>
            </a:prstGeom>
          </p:spPr>
        </p:pic>
        <p:grpSp>
          <p:nvGrpSpPr>
            <p:cNvPr id="44" name="Group 43">
              <a:extLst>
                <a:ext uri="{FF2B5EF4-FFF2-40B4-BE49-F238E27FC236}">
                  <a16:creationId xmlns:a16="http://schemas.microsoft.com/office/drawing/2014/main" id="{577876A4-7673-E819-9845-DE43B135BA85}"/>
                </a:ext>
              </a:extLst>
            </p:cNvPr>
            <p:cNvGrpSpPr/>
            <p:nvPr userDrawn="1"/>
          </p:nvGrpSpPr>
          <p:grpSpPr>
            <a:xfrm>
              <a:off x="6474542" y="3286995"/>
              <a:ext cx="2051336" cy="593215"/>
              <a:chOff x="6474542" y="3286995"/>
              <a:chExt cx="2051336" cy="593215"/>
            </a:xfrm>
          </p:grpSpPr>
          <p:sp>
            <p:nvSpPr>
              <p:cNvPr id="63" name="Rectangle 62">
                <a:extLst>
                  <a:ext uri="{FF2B5EF4-FFF2-40B4-BE49-F238E27FC236}">
                    <a16:creationId xmlns:a16="http://schemas.microsoft.com/office/drawing/2014/main" id="{3A11C8E9-4B59-6860-6CBF-7F4F301AED9D}"/>
                  </a:ext>
                </a:extLst>
              </p:cNvPr>
              <p:cNvSpPr/>
              <p:nvPr userDrawn="1"/>
            </p:nvSpPr>
            <p:spPr>
              <a:xfrm>
                <a:off x="6474542" y="3286995"/>
                <a:ext cx="2051336" cy="593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A logo with black text and orange circle&#10;&#10;Description automatically generated">
                <a:extLst>
                  <a:ext uri="{FF2B5EF4-FFF2-40B4-BE49-F238E27FC236}">
                    <a16:creationId xmlns:a16="http://schemas.microsoft.com/office/drawing/2014/main" id="{4F0042E5-CAC0-902E-A3A0-546901007490}"/>
                  </a:ext>
                </a:extLst>
              </p:cNvPr>
              <p:cNvPicPr>
                <a:picLocks noChangeAspect="1"/>
              </p:cNvPicPr>
              <p:nvPr userDrawn="1"/>
            </p:nvPicPr>
            <p:blipFill>
              <a:blip r:embed="rId4"/>
              <a:stretch>
                <a:fillRect/>
              </a:stretch>
            </p:blipFill>
            <p:spPr>
              <a:xfrm>
                <a:off x="6598256" y="3299887"/>
                <a:ext cx="729826" cy="527319"/>
              </a:xfrm>
              <a:prstGeom prst="rect">
                <a:avLst/>
              </a:prstGeom>
            </p:spPr>
          </p:pic>
          <p:pic>
            <p:nvPicPr>
              <p:cNvPr id="65" name="Picture 64" descr="A blue and white logo with a snake and a pillar&#10;&#10;Description automatically generated">
                <a:extLst>
                  <a:ext uri="{FF2B5EF4-FFF2-40B4-BE49-F238E27FC236}">
                    <a16:creationId xmlns:a16="http://schemas.microsoft.com/office/drawing/2014/main" id="{A1723C01-E9D5-50A6-FAEA-9E5213815C08}"/>
                  </a:ext>
                </a:extLst>
              </p:cNvPr>
              <p:cNvPicPr>
                <a:picLocks noChangeAspect="1"/>
              </p:cNvPicPr>
              <p:nvPr userDrawn="1"/>
            </p:nvPicPr>
            <p:blipFill>
              <a:blip r:embed="rId5"/>
              <a:stretch>
                <a:fillRect/>
              </a:stretch>
            </p:blipFill>
            <p:spPr>
              <a:xfrm>
                <a:off x="7777412" y="3286995"/>
                <a:ext cx="553101" cy="553101"/>
              </a:xfrm>
              <a:prstGeom prst="rect">
                <a:avLst/>
              </a:prstGeom>
            </p:spPr>
          </p:pic>
        </p:grpSp>
        <p:grpSp>
          <p:nvGrpSpPr>
            <p:cNvPr id="45" name="Group 44">
              <a:extLst>
                <a:ext uri="{FF2B5EF4-FFF2-40B4-BE49-F238E27FC236}">
                  <a16:creationId xmlns:a16="http://schemas.microsoft.com/office/drawing/2014/main" id="{E248B321-830F-0F81-DC84-F18943633D78}"/>
                </a:ext>
              </a:extLst>
            </p:cNvPr>
            <p:cNvGrpSpPr/>
            <p:nvPr userDrawn="1"/>
          </p:nvGrpSpPr>
          <p:grpSpPr>
            <a:xfrm>
              <a:off x="146742" y="3893102"/>
              <a:ext cx="8334739" cy="971857"/>
              <a:chOff x="146742" y="3893102"/>
              <a:chExt cx="8334739" cy="971857"/>
            </a:xfrm>
          </p:grpSpPr>
          <p:sp>
            <p:nvSpPr>
              <p:cNvPr id="57" name="Rectangle 56">
                <a:extLst>
                  <a:ext uri="{FF2B5EF4-FFF2-40B4-BE49-F238E27FC236}">
                    <a16:creationId xmlns:a16="http://schemas.microsoft.com/office/drawing/2014/main" id="{639C95C6-6767-73CF-E9FC-91D2E398A718}"/>
                  </a:ext>
                </a:extLst>
              </p:cNvPr>
              <p:cNvSpPr/>
              <p:nvPr userDrawn="1"/>
            </p:nvSpPr>
            <p:spPr>
              <a:xfrm>
                <a:off x="146742" y="3893102"/>
                <a:ext cx="8334739" cy="9718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green logo with black background&#10;&#10;Description automatically generated">
                <a:extLst>
                  <a:ext uri="{FF2B5EF4-FFF2-40B4-BE49-F238E27FC236}">
                    <a16:creationId xmlns:a16="http://schemas.microsoft.com/office/drawing/2014/main" id="{1A052BF2-5DA6-4C65-61C3-A0DC2F716194}"/>
                  </a:ext>
                </a:extLst>
              </p:cNvPr>
              <p:cNvPicPr>
                <a:picLocks noChangeAspect="1"/>
              </p:cNvPicPr>
              <p:nvPr userDrawn="1"/>
            </p:nvPicPr>
            <p:blipFill>
              <a:blip r:embed="rId6"/>
              <a:stretch>
                <a:fillRect/>
              </a:stretch>
            </p:blipFill>
            <p:spPr>
              <a:xfrm>
                <a:off x="5512491" y="4236168"/>
                <a:ext cx="1645284" cy="444671"/>
              </a:xfrm>
              <a:prstGeom prst="rect">
                <a:avLst/>
              </a:prstGeom>
            </p:spPr>
          </p:pic>
          <p:pic>
            <p:nvPicPr>
              <p:cNvPr id="59" name="Picture 58" descr="A purple circle with white text and black background&#10;&#10;Description automatically generated">
                <a:extLst>
                  <a:ext uri="{FF2B5EF4-FFF2-40B4-BE49-F238E27FC236}">
                    <a16:creationId xmlns:a16="http://schemas.microsoft.com/office/drawing/2014/main" id="{77474A7B-A9B0-033C-30A7-E38139456189}"/>
                  </a:ext>
                </a:extLst>
              </p:cNvPr>
              <p:cNvPicPr>
                <a:picLocks noChangeAspect="1"/>
              </p:cNvPicPr>
              <p:nvPr userDrawn="1"/>
            </p:nvPicPr>
            <p:blipFill>
              <a:blip r:embed="rId7"/>
              <a:stretch>
                <a:fillRect/>
              </a:stretch>
            </p:blipFill>
            <p:spPr>
              <a:xfrm>
                <a:off x="7600647" y="4137000"/>
                <a:ext cx="615887" cy="582007"/>
              </a:xfrm>
              <a:prstGeom prst="rect">
                <a:avLst/>
              </a:prstGeom>
            </p:spPr>
          </p:pic>
          <p:pic>
            <p:nvPicPr>
              <p:cNvPr id="60" name="Picture 59" descr="A logo with text on it&#10;&#10;Description automatically generated">
                <a:extLst>
                  <a:ext uri="{FF2B5EF4-FFF2-40B4-BE49-F238E27FC236}">
                    <a16:creationId xmlns:a16="http://schemas.microsoft.com/office/drawing/2014/main" id="{2F0A5D57-E75E-8E72-3C32-73AF0F0E3F63}"/>
                  </a:ext>
                </a:extLst>
              </p:cNvPr>
              <p:cNvPicPr>
                <a:picLocks noChangeAspect="1"/>
              </p:cNvPicPr>
              <p:nvPr userDrawn="1"/>
            </p:nvPicPr>
            <p:blipFill>
              <a:blip r:embed="rId8"/>
              <a:stretch>
                <a:fillRect/>
              </a:stretch>
            </p:blipFill>
            <p:spPr>
              <a:xfrm>
                <a:off x="3481498" y="4142689"/>
                <a:ext cx="1541588" cy="560154"/>
              </a:xfrm>
              <a:prstGeom prst="rect">
                <a:avLst/>
              </a:prstGeom>
            </p:spPr>
          </p:pic>
          <p:pic>
            <p:nvPicPr>
              <p:cNvPr id="61" name="Picture 60" descr="A logo for a university&#10;&#10;Description automatically generated">
                <a:extLst>
                  <a:ext uri="{FF2B5EF4-FFF2-40B4-BE49-F238E27FC236}">
                    <a16:creationId xmlns:a16="http://schemas.microsoft.com/office/drawing/2014/main" id="{80772475-484D-6EB3-CD7F-FCEBBDB2C437}"/>
                  </a:ext>
                </a:extLst>
              </p:cNvPr>
              <p:cNvPicPr>
                <a:picLocks noChangeAspect="1"/>
              </p:cNvPicPr>
              <p:nvPr userDrawn="1"/>
            </p:nvPicPr>
            <p:blipFill rotWithShape="1">
              <a:blip r:embed="rId9"/>
              <a:srcRect t="19271" b="16534"/>
              <a:stretch/>
            </p:blipFill>
            <p:spPr>
              <a:xfrm>
                <a:off x="146742" y="4042949"/>
                <a:ext cx="840222" cy="762958"/>
              </a:xfrm>
              <a:prstGeom prst="rect">
                <a:avLst/>
              </a:prstGeom>
            </p:spPr>
          </p:pic>
          <p:pic>
            <p:nvPicPr>
              <p:cNvPr id="62" name="Picture 61" descr="A red ribbon with black text&#10;&#10;Description automatically generated">
                <a:extLst>
                  <a:ext uri="{FF2B5EF4-FFF2-40B4-BE49-F238E27FC236}">
                    <a16:creationId xmlns:a16="http://schemas.microsoft.com/office/drawing/2014/main" id="{278418DB-27E1-71A1-35FC-6E3E938296B7}"/>
                  </a:ext>
                </a:extLst>
              </p:cNvPr>
              <p:cNvPicPr>
                <a:picLocks noChangeAspect="1"/>
              </p:cNvPicPr>
              <p:nvPr userDrawn="1"/>
            </p:nvPicPr>
            <p:blipFill rotWithShape="1">
              <a:blip r:embed="rId10"/>
              <a:srcRect t="23373" b="21230"/>
              <a:stretch/>
            </p:blipFill>
            <p:spPr>
              <a:xfrm>
                <a:off x="1337026" y="4137000"/>
                <a:ext cx="1774817" cy="668906"/>
              </a:xfrm>
              <a:prstGeom prst="rect">
                <a:avLst/>
              </a:prstGeom>
            </p:spPr>
          </p:pic>
        </p:grpSp>
        <p:sp>
          <p:nvSpPr>
            <p:cNvPr id="47" name="Rectangle 46">
              <a:extLst>
                <a:ext uri="{FF2B5EF4-FFF2-40B4-BE49-F238E27FC236}">
                  <a16:creationId xmlns:a16="http://schemas.microsoft.com/office/drawing/2014/main" id="{6FBD2F40-3B55-AB0E-3986-5A1F56686304}"/>
                </a:ext>
              </a:extLst>
            </p:cNvPr>
            <p:cNvSpPr/>
            <p:nvPr userDrawn="1"/>
          </p:nvSpPr>
          <p:spPr>
            <a:xfrm>
              <a:off x="5475984" y="4120006"/>
              <a:ext cx="2923092"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9A9BBF4-7B0C-A801-51BE-B2CE36B2662C}"/>
                </a:ext>
              </a:extLst>
            </p:cNvPr>
            <p:cNvGrpSpPr/>
            <p:nvPr userDrawn="1"/>
          </p:nvGrpSpPr>
          <p:grpSpPr>
            <a:xfrm>
              <a:off x="5767195" y="2471660"/>
              <a:ext cx="1524000" cy="702894"/>
              <a:chOff x="5767195" y="2471660"/>
              <a:chExt cx="1524000" cy="702894"/>
            </a:xfrm>
          </p:grpSpPr>
          <p:sp>
            <p:nvSpPr>
              <p:cNvPr id="55" name="Rectangle 54">
                <a:extLst>
                  <a:ext uri="{FF2B5EF4-FFF2-40B4-BE49-F238E27FC236}">
                    <a16:creationId xmlns:a16="http://schemas.microsoft.com/office/drawing/2014/main" id="{9AADA94E-CA94-11C0-F097-48EE0A5ABC3D}"/>
                  </a:ext>
                </a:extLst>
              </p:cNvPr>
              <p:cNvSpPr/>
              <p:nvPr userDrawn="1"/>
            </p:nvSpPr>
            <p:spPr>
              <a:xfrm>
                <a:off x="5767195" y="2471660"/>
                <a:ext cx="1524000"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descr="Blue text on a black background&#10;&#10;Description automatically generated">
                <a:extLst>
                  <a:ext uri="{FF2B5EF4-FFF2-40B4-BE49-F238E27FC236}">
                    <a16:creationId xmlns:a16="http://schemas.microsoft.com/office/drawing/2014/main" id="{2C32DF27-2BCA-AFA9-CB89-8268A9EC43D7}"/>
                  </a:ext>
                </a:extLst>
              </p:cNvPr>
              <p:cNvPicPr>
                <a:picLocks noChangeAspect="1"/>
              </p:cNvPicPr>
              <p:nvPr userDrawn="1"/>
            </p:nvPicPr>
            <p:blipFill>
              <a:blip r:embed="rId11"/>
              <a:stretch>
                <a:fillRect/>
              </a:stretch>
            </p:blipFill>
            <p:spPr>
              <a:xfrm>
                <a:off x="5862535" y="2568029"/>
                <a:ext cx="1239347" cy="521474"/>
              </a:xfrm>
              <a:prstGeom prst="rect">
                <a:avLst/>
              </a:prstGeom>
            </p:spPr>
          </p:pic>
        </p:grpSp>
        <p:grpSp>
          <p:nvGrpSpPr>
            <p:cNvPr id="51" name="Group 50">
              <a:extLst>
                <a:ext uri="{FF2B5EF4-FFF2-40B4-BE49-F238E27FC236}">
                  <a16:creationId xmlns:a16="http://schemas.microsoft.com/office/drawing/2014/main" id="{73BF4236-7179-2B00-BFBF-3CA7D00D12EF}"/>
                </a:ext>
              </a:extLst>
            </p:cNvPr>
            <p:cNvGrpSpPr/>
            <p:nvPr userDrawn="1"/>
          </p:nvGrpSpPr>
          <p:grpSpPr>
            <a:xfrm>
              <a:off x="3884954" y="3212098"/>
              <a:ext cx="851725" cy="702894"/>
              <a:chOff x="3884954" y="3212098"/>
              <a:chExt cx="851725" cy="702894"/>
            </a:xfrm>
          </p:grpSpPr>
          <p:sp>
            <p:nvSpPr>
              <p:cNvPr id="53" name="Rectangle 52">
                <a:extLst>
                  <a:ext uri="{FF2B5EF4-FFF2-40B4-BE49-F238E27FC236}">
                    <a16:creationId xmlns:a16="http://schemas.microsoft.com/office/drawing/2014/main" id="{DD9C04BE-096B-47ED-E70A-5A31617C1150}"/>
                  </a:ext>
                </a:extLst>
              </p:cNvPr>
              <p:cNvSpPr/>
              <p:nvPr userDrawn="1"/>
            </p:nvSpPr>
            <p:spPr>
              <a:xfrm>
                <a:off x="3884954" y="3212098"/>
                <a:ext cx="851725" cy="70289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A purple circle with white text and black background&#10;&#10;Description automatically generated">
                <a:extLst>
                  <a:ext uri="{FF2B5EF4-FFF2-40B4-BE49-F238E27FC236}">
                    <a16:creationId xmlns:a16="http://schemas.microsoft.com/office/drawing/2014/main" id="{6E83DF27-98A6-49DF-62D4-63598C23BEA4}"/>
                  </a:ext>
                </a:extLst>
              </p:cNvPr>
              <p:cNvPicPr>
                <a:picLocks noChangeAspect="1"/>
              </p:cNvPicPr>
              <p:nvPr userDrawn="1"/>
            </p:nvPicPr>
            <p:blipFill>
              <a:blip r:embed="rId7"/>
              <a:stretch>
                <a:fillRect/>
              </a:stretch>
            </p:blipFill>
            <p:spPr>
              <a:xfrm>
                <a:off x="4017373" y="3265677"/>
                <a:ext cx="611777" cy="591315"/>
              </a:xfrm>
              <a:prstGeom prst="rect">
                <a:avLst/>
              </a:prstGeom>
            </p:spPr>
          </p:pic>
        </p:grpSp>
        <p:pic>
          <p:nvPicPr>
            <p:cNvPr id="52" name="Picture 51" descr="A red ribbon with a globe and black text&#10;&#10;Description automatically generated">
              <a:extLst>
                <a:ext uri="{FF2B5EF4-FFF2-40B4-BE49-F238E27FC236}">
                  <a16:creationId xmlns:a16="http://schemas.microsoft.com/office/drawing/2014/main" id="{4D23F135-4985-C402-AB4C-D8614979795C}"/>
                </a:ext>
              </a:extLst>
            </p:cNvPr>
            <p:cNvPicPr>
              <a:picLocks noChangeAspect="1"/>
            </p:cNvPicPr>
            <p:nvPr userDrawn="1"/>
          </p:nvPicPr>
          <p:blipFill>
            <a:blip r:embed="rId12"/>
            <a:stretch>
              <a:fillRect/>
            </a:stretch>
          </p:blipFill>
          <p:spPr>
            <a:xfrm>
              <a:off x="7571855" y="1707466"/>
              <a:ext cx="909626" cy="649068"/>
            </a:xfrm>
            <a:prstGeom prst="rect">
              <a:avLst/>
            </a:prstGeom>
          </p:spPr>
        </p:pic>
      </p:grpSp>
      <p:sp>
        <p:nvSpPr>
          <p:cNvPr id="16" name="Google Shape;304;p35">
            <a:extLst>
              <a:ext uri="{FF2B5EF4-FFF2-40B4-BE49-F238E27FC236}">
                <a16:creationId xmlns:a16="http://schemas.microsoft.com/office/drawing/2014/main" id="{037AEC1C-EF47-7CD5-905B-E9504B0A9A62}"/>
              </a:ext>
            </a:extLst>
          </p:cNvPr>
          <p:cNvSpPr txBox="1">
            <a:spLocks/>
          </p:cNvSpPr>
          <p:nvPr userDrawn="1"/>
        </p:nvSpPr>
        <p:spPr>
          <a:xfrm>
            <a:off x="259428" y="536264"/>
            <a:ext cx="7786075" cy="1131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1pPr>
            <a:lvl2pPr marL="914400" marR="0" lvl="1" indent="-381000" algn="l" rtl="0">
              <a:lnSpc>
                <a:spcPct val="115000"/>
              </a:lnSpc>
              <a:spcBef>
                <a:spcPts val="800"/>
              </a:spcBef>
              <a:spcAft>
                <a:spcPts val="0"/>
              </a:spcAft>
              <a:buClr>
                <a:schemeClr val="accent5"/>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2pPr>
            <a:lvl3pPr marL="1371600" marR="0" lvl="2" indent="-381000" algn="l" rtl="0">
              <a:lnSpc>
                <a:spcPct val="115000"/>
              </a:lnSpc>
              <a:spcBef>
                <a:spcPts val="800"/>
              </a:spcBef>
              <a:spcAft>
                <a:spcPts val="0"/>
              </a:spcAft>
              <a:buClr>
                <a:schemeClr val="accent6"/>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3pPr>
            <a:lvl4pPr marL="1828800" marR="0" lvl="3"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4pPr>
            <a:lvl5pPr marL="2286000" marR="0" lvl="4"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5pPr>
            <a:lvl6pPr marL="2743200" marR="0" lvl="5"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6pPr>
            <a:lvl7pPr marL="3200400" marR="0" lvl="6"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7pPr>
            <a:lvl8pPr marL="3657600" marR="0" lvl="7" indent="-381000" algn="l" rtl="0">
              <a:lnSpc>
                <a:spcPct val="115000"/>
              </a:lnSpc>
              <a:spcBef>
                <a:spcPts val="800"/>
              </a:spcBef>
              <a:spcAft>
                <a:spcPts val="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8pPr>
            <a:lvl9pPr marL="4114800" marR="0" lvl="8" indent="-381000" algn="l" rtl="0">
              <a:lnSpc>
                <a:spcPct val="115000"/>
              </a:lnSpc>
              <a:spcBef>
                <a:spcPts val="800"/>
              </a:spcBef>
              <a:spcAft>
                <a:spcPts val="800"/>
              </a:spcAft>
              <a:buClr>
                <a:schemeClr val="dk1"/>
              </a:buClr>
              <a:buSzPts val="2400"/>
              <a:buFont typeface="Fira Sans Light"/>
              <a:buChar char="■"/>
              <a:defRPr sz="2400" b="0" i="0" u="none" strike="noStrike" cap="none">
                <a:solidFill>
                  <a:schemeClr val="dk1"/>
                </a:solidFill>
                <a:latin typeface="Fira Sans Light"/>
                <a:ea typeface="Fira Sans Light"/>
                <a:cs typeface="Fira Sans Light"/>
                <a:sym typeface="Fira Sans Light"/>
              </a:defRPr>
            </a:lvl9pPr>
          </a:lstStyle>
          <a:p>
            <a:pPr marL="0" indent="0">
              <a:lnSpc>
                <a:spcPct val="100000"/>
              </a:lnSpc>
              <a:spcBef>
                <a:spcPts val="600"/>
              </a:spcBef>
              <a:spcAft>
                <a:spcPts val="600"/>
              </a:spcAft>
              <a:buClr>
                <a:schemeClr val="dk1"/>
              </a:buClr>
              <a:buSzPts val="1100"/>
              <a:buFont typeface="Arial"/>
              <a:buNone/>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This program was made possible by the generous support of the American people through the U.S. President’s Emergency Plan for AIDS Relief (PEPFAR) and the U.S. Agency for International Development (USAID).</a:t>
            </a:r>
          </a:p>
          <a:p>
            <a:pPr marL="0" marR="0" lvl="0" indent="0" algn="l" defTabSz="914400" rtl="0" eaLnBrk="1" fontAlgn="auto" latinLnBrk="0" hangingPunct="1">
              <a:lnSpc>
                <a:spcPct val="100000"/>
              </a:lnSpc>
              <a:spcBef>
                <a:spcPts val="600"/>
              </a:spcBef>
              <a:spcAft>
                <a:spcPts val="600"/>
              </a:spcAft>
              <a:buClr>
                <a:schemeClr val="dk1"/>
              </a:buClr>
              <a:buSzPts val="1100"/>
              <a:buFont typeface="Arial"/>
              <a:buNone/>
              <a:tabLst/>
              <a:defRPr/>
            </a:pPr>
            <a:r>
              <a:rPr lang="en-US" sz="1200" b="0" i="1" u="none" strike="noStrike" cap="none" dirty="0">
                <a:solidFill>
                  <a:srgbClr val="312950"/>
                </a:solidFill>
                <a:latin typeface="Calibri" panose="020F0502020204030204" pitchFamily="34" charset="0"/>
                <a:ea typeface="Tahoma" panose="020B0604030504040204" pitchFamily="34" charset="0"/>
                <a:sym typeface="Fira Sans Light"/>
              </a:rPr>
              <a:t>The contents in this presentation are those of the presenter and do not necessarily reflect the view of the U.S. President's Emergency Plan for AIDS Relief, the U.S. Agency for International Development or the U.S. Government.</a:t>
            </a:r>
          </a:p>
          <a:p>
            <a:pPr marL="0" indent="0">
              <a:lnSpc>
                <a:spcPct val="100000"/>
              </a:lnSpc>
              <a:spcBef>
                <a:spcPts val="600"/>
              </a:spcBef>
              <a:spcAft>
                <a:spcPts val="600"/>
              </a:spcAft>
              <a:buClr>
                <a:schemeClr val="dk1"/>
              </a:buClr>
              <a:buSzPts val="1100"/>
              <a:buFont typeface="Arial"/>
              <a:buNone/>
            </a:pPr>
            <a:endParaRPr lang="en-US" sz="1200" b="0" i="1" u="none" strike="noStrike" cap="none" dirty="0">
              <a:solidFill>
                <a:srgbClr val="312950"/>
              </a:solidFill>
              <a:latin typeface="Calibri" panose="020F0502020204030204" pitchFamily="34" charset="0"/>
              <a:ea typeface="Tahoma" panose="020B0604030504040204" pitchFamily="34" charset="0"/>
              <a:cs typeface="Tahoma" panose="020B0604030504040204" pitchFamily="34" charset="0"/>
              <a:sym typeface="Fira Sans Light"/>
            </a:endParaRPr>
          </a:p>
        </p:txBody>
      </p:sp>
      <p:sp>
        <p:nvSpPr>
          <p:cNvPr id="50" name="TextBox 49">
            <a:extLst>
              <a:ext uri="{FF2B5EF4-FFF2-40B4-BE49-F238E27FC236}">
                <a16:creationId xmlns:a16="http://schemas.microsoft.com/office/drawing/2014/main" id="{F5F5DAB3-5F82-4D29-A93C-CA18E1045CF3}"/>
              </a:ext>
            </a:extLst>
          </p:cNvPr>
          <p:cNvSpPr txBox="1"/>
          <p:nvPr userDrawn="1"/>
        </p:nvSpPr>
        <p:spPr>
          <a:xfrm>
            <a:off x="8712200" y="4731515"/>
            <a:ext cx="431800" cy="307777"/>
          </a:xfrm>
          <a:prstGeom prst="rect">
            <a:avLst/>
          </a:prstGeom>
          <a:noFill/>
        </p:spPr>
        <p:txBody>
          <a:bodyPr wrap="square">
            <a:spAutoFit/>
          </a:bodyPr>
          <a:lstStyle/>
          <a:p>
            <a:fld id="{00000000-1234-1234-1234-123412341234}" type="slidenum">
              <a:rPr lang="en" smtClean="0">
                <a:solidFill>
                  <a:schemeClr val="bg1"/>
                </a:solidFill>
              </a:rPr>
              <a:pPr/>
              <a:t>‹#›</a:t>
            </a:fld>
            <a:endParaRPr lang="en-US" dirty="0">
              <a:solidFill>
                <a:schemeClr val="bg1"/>
              </a:solidFill>
            </a:endParaRPr>
          </a:p>
        </p:txBody>
      </p:sp>
      <p:pic>
        <p:nvPicPr>
          <p:cNvPr id="46" name="Picture 45" descr="Background pattern&#10;&#10;Description automatically generated">
            <a:extLst>
              <a:ext uri="{FF2B5EF4-FFF2-40B4-BE49-F238E27FC236}">
                <a16:creationId xmlns:a16="http://schemas.microsoft.com/office/drawing/2014/main" id="{E91F84F1-2984-4A78-BA29-E38829217AED}"/>
              </a:ext>
            </a:extLst>
          </p:cNvPr>
          <p:cNvPicPr>
            <a:picLocks noChangeAspect="1"/>
          </p:cNvPicPr>
          <p:nvPr userDrawn="1"/>
        </p:nvPicPr>
        <p:blipFill>
          <a:blip r:embed="rId13"/>
          <a:stretch>
            <a:fillRect/>
          </a:stretch>
        </p:blipFill>
        <p:spPr>
          <a:xfrm>
            <a:off x="8652680" y="-21350"/>
            <a:ext cx="491319" cy="5209309"/>
          </a:xfrm>
          <a:prstGeom prst="rect">
            <a:avLst/>
          </a:prstGeom>
        </p:spPr>
      </p:pic>
      <p:sp>
        <p:nvSpPr>
          <p:cNvPr id="49" name="TextBox 48">
            <a:extLst>
              <a:ext uri="{FF2B5EF4-FFF2-40B4-BE49-F238E27FC236}">
                <a16:creationId xmlns:a16="http://schemas.microsoft.com/office/drawing/2014/main" id="{D9AED20C-7EAC-46EB-8D00-AB4AE151EB81}"/>
              </a:ext>
            </a:extLst>
          </p:cNvPr>
          <p:cNvSpPr txBox="1"/>
          <p:nvPr userDrawn="1"/>
        </p:nvSpPr>
        <p:spPr>
          <a:xfrm>
            <a:off x="8712199" y="4766995"/>
            <a:ext cx="431800" cy="276999"/>
          </a:xfrm>
          <a:prstGeom prst="rect">
            <a:avLst/>
          </a:prstGeom>
          <a:noFill/>
        </p:spPr>
        <p:txBody>
          <a:bodyPr wrap="square">
            <a:spAutoFit/>
          </a:bodyPr>
          <a:lstStyle/>
          <a:p>
            <a:fld id="{00000000-1234-1234-1234-123412341234}" type="slidenum">
              <a:rPr lang="en" sz="1200" smtClean="0">
                <a:solidFill>
                  <a:schemeClr val="bg1"/>
                </a:solidFill>
              </a:rPr>
              <a:pPr/>
              <a:t>‹#›</a:t>
            </a:fld>
            <a:endParaRPr lang="en-US" sz="1200" dirty="0">
              <a:solidFill>
                <a:schemeClr val="bg1"/>
              </a:solidFill>
            </a:endParaRPr>
          </a:p>
        </p:txBody>
      </p:sp>
      <p:sp>
        <p:nvSpPr>
          <p:cNvPr id="28" name="TextBox 27">
            <a:extLst>
              <a:ext uri="{FF2B5EF4-FFF2-40B4-BE49-F238E27FC236}">
                <a16:creationId xmlns:a16="http://schemas.microsoft.com/office/drawing/2014/main" id="{9DA3D0BB-E8DC-284A-8A7D-A23068A0D0C0}"/>
              </a:ext>
            </a:extLst>
          </p:cNvPr>
          <p:cNvSpPr txBox="1"/>
          <p:nvPr userDrawn="1"/>
        </p:nvSpPr>
        <p:spPr>
          <a:xfrm>
            <a:off x="6733309" y="4965934"/>
            <a:ext cx="2088206" cy="184666"/>
          </a:xfrm>
          <a:prstGeom prst="rect">
            <a:avLst/>
          </a:prstGeom>
          <a:noFill/>
        </p:spPr>
        <p:txBody>
          <a:bodyPr wrap="square" rtlCol="0">
            <a:spAutoFit/>
          </a:bodyPr>
          <a:lstStyle/>
          <a:p>
            <a:r>
              <a:rPr lang="en-US" sz="600" dirty="0">
                <a:solidFill>
                  <a:srgbClr val="FC6CAA"/>
                </a:solidFill>
              </a:rPr>
              <a:t>Template design inspiration from slidescarnival.com</a:t>
            </a:r>
          </a:p>
        </p:txBody>
      </p:sp>
      <p:sp>
        <p:nvSpPr>
          <p:cNvPr id="18" name="Text Placeholder 2">
            <a:extLst>
              <a:ext uri="{FF2B5EF4-FFF2-40B4-BE49-F238E27FC236}">
                <a16:creationId xmlns:a16="http://schemas.microsoft.com/office/drawing/2014/main" id="{15426DFC-64F9-B453-029C-79978CC07FC7}"/>
              </a:ext>
            </a:extLst>
          </p:cNvPr>
          <p:cNvSpPr txBox="1">
            <a:spLocks/>
          </p:cNvSpPr>
          <p:nvPr userDrawn="1"/>
        </p:nvSpPr>
        <p:spPr>
          <a:xfrm>
            <a:off x="162803" y="30338"/>
            <a:ext cx="2951170" cy="46419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rgbClr val="C00000"/>
              </a:buClr>
              <a:buSzPts val="1600"/>
              <a:buFont typeface="Fira Sans Light"/>
              <a:buChar char="●"/>
              <a:defRPr sz="1600" b="0" i="0" u="none" strike="noStrike" cap="none">
                <a:solidFill>
                  <a:srgbClr val="312950"/>
                </a:solidFill>
                <a:latin typeface="Tahoma" panose="020B0604030504040204" pitchFamily="34" charset="0"/>
                <a:ea typeface="Tahoma" panose="020B0604030504040204" pitchFamily="34" charset="0"/>
                <a:cs typeface="Tahoma" panose="020B0604030504040204" pitchFamily="34" charset="0"/>
                <a:sym typeface="Fira Sans Light"/>
              </a:defRPr>
            </a:lvl1pPr>
            <a:lvl2pPr marL="914400" marR="0" lvl="1" indent="-330200" algn="l" rtl="0">
              <a:lnSpc>
                <a:spcPct val="115000"/>
              </a:lnSpc>
              <a:spcBef>
                <a:spcPts val="800"/>
              </a:spcBef>
              <a:spcAft>
                <a:spcPts val="0"/>
              </a:spcAft>
              <a:buClr>
                <a:schemeClr val="accent5"/>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2pPr>
            <a:lvl3pPr marL="1371600" marR="0" lvl="2" indent="-330200" algn="l" rtl="0">
              <a:lnSpc>
                <a:spcPct val="115000"/>
              </a:lnSpc>
              <a:spcBef>
                <a:spcPts val="800"/>
              </a:spcBef>
              <a:spcAft>
                <a:spcPts val="0"/>
              </a:spcAft>
              <a:buClr>
                <a:schemeClr val="accent6"/>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3pPr>
            <a:lvl4pPr marL="1828800" marR="0" lvl="3"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4pPr>
            <a:lvl5pPr marL="2286000" marR="0" lvl="4"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5pPr>
            <a:lvl6pPr marL="2743200" marR="0" lvl="5"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6pPr>
            <a:lvl7pPr marL="3200400" marR="0" lvl="6"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7pPr>
            <a:lvl8pPr marL="3657600" marR="0" lvl="7" indent="-330200" algn="l" rtl="0">
              <a:lnSpc>
                <a:spcPct val="115000"/>
              </a:lnSpc>
              <a:spcBef>
                <a:spcPts val="800"/>
              </a:spcBef>
              <a:spcAft>
                <a:spcPts val="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8pPr>
            <a:lvl9pPr marL="4114800" marR="0" lvl="8" indent="-330200" algn="l" rtl="0">
              <a:lnSpc>
                <a:spcPct val="115000"/>
              </a:lnSpc>
              <a:spcBef>
                <a:spcPts val="800"/>
              </a:spcBef>
              <a:spcAft>
                <a:spcPts val="800"/>
              </a:spcAft>
              <a:buClr>
                <a:schemeClr val="dk1"/>
              </a:buClr>
              <a:buSzPts val="1600"/>
              <a:buFont typeface="Fira Sans Light"/>
              <a:buChar char="■"/>
              <a:defRPr sz="1600" b="0" i="0" u="none" strike="noStrike" cap="none">
                <a:solidFill>
                  <a:schemeClr val="dk1"/>
                </a:solidFill>
                <a:latin typeface="Fira Sans Light"/>
                <a:ea typeface="Fira Sans Light"/>
                <a:cs typeface="Fira Sans Light"/>
                <a:sym typeface="Fira Sans Light"/>
              </a:defRPr>
            </a:lvl9pPr>
          </a:lstStyle>
          <a:p>
            <a:pPr marL="127000" indent="0">
              <a:buNone/>
            </a:pPr>
            <a:r>
              <a:rPr lang="en-US" sz="2600" dirty="0"/>
              <a:t>Acknowledgements</a:t>
            </a:r>
          </a:p>
        </p:txBody>
      </p:sp>
      <p:pic>
        <p:nvPicPr>
          <p:cNvPr id="19" name="Picture 18" descr="A picture containing text, clipart&#10;&#10;Description automatically generated">
            <a:extLst>
              <a:ext uri="{FF2B5EF4-FFF2-40B4-BE49-F238E27FC236}">
                <a16:creationId xmlns:a16="http://schemas.microsoft.com/office/drawing/2014/main" id="{186B587D-E3C2-0501-D668-4B2C8C6560C2}"/>
              </a:ext>
            </a:extLst>
          </p:cNvPr>
          <p:cNvPicPr>
            <a:picLocks noChangeAspect="1"/>
          </p:cNvPicPr>
          <p:nvPr userDrawn="1"/>
        </p:nvPicPr>
        <p:blipFill>
          <a:blip r:embed="rId14"/>
          <a:stretch>
            <a:fillRect/>
          </a:stretch>
        </p:blipFill>
        <p:spPr>
          <a:xfrm>
            <a:off x="7155748" y="76864"/>
            <a:ext cx="1243328" cy="418367"/>
          </a:xfrm>
          <a:prstGeom prst="rect">
            <a:avLst/>
          </a:prstGeom>
        </p:spPr>
      </p:pic>
      <p:sp>
        <p:nvSpPr>
          <p:cNvPr id="6" name="Rectangle 5">
            <a:extLst>
              <a:ext uri="{FF2B5EF4-FFF2-40B4-BE49-F238E27FC236}">
                <a16:creationId xmlns:a16="http://schemas.microsoft.com/office/drawing/2014/main" id="{BF3BF464-0E30-1C2E-B066-9E4A46A7A700}"/>
              </a:ext>
            </a:extLst>
          </p:cNvPr>
          <p:cNvSpPr/>
          <p:nvPr userDrawn="1"/>
        </p:nvSpPr>
        <p:spPr>
          <a:xfrm>
            <a:off x="259428" y="1626326"/>
            <a:ext cx="1314646" cy="945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7CC2F8-1323-4D6E-6238-ECC4B23E9864}"/>
              </a:ext>
            </a:extLst>
          </p:cNvPr>
          <p:cNvSpPr/>
          <p:nvPr userDrawn="1"/>
        </p:nvSpPr>
        <p:spPr>
          <a:xfrm>
            <a:off x="162803" y="1665756"/>
            <a:ext cx="1402782" cy="89067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picture containing text&#10;&#10;Description automatically generated">
            <a:extLst>
              <a:ext uri="{FF2B5EF4-FFF2-40B4-BE49-F238E27FC236}">
                <a16:creationId xmlns:a16="http://schemas.microsoft.com/office/drawing/2014/main" id="{907A7863-2E33-67DF-1F71-0074A3E30600}"/>
              </a:ext>
            </a:extLst>
          </p:cNvPr>
          <p:cNvPicPr>
            <a:picLocks noChangeAspect="1"/>
          </p:cNvPicPr>
          <p:nvPr userDrawn="1"/>
        </p:nvPicPr>
        <p:blipFill>
          <a:blip r:embed="rId15"/>
          <a:stretch>
            <a:fillRect/>
          </a:stretch>
        </p:blipFill>
        <p:spPr>
          <a:xfrm>
            <a:off x="226730" y="1727766"/>
            <a:ext cx="1226473" cy="751214"/>
          </a:xfrm>
          <a:prstGeom prst="rect">
            <a:avLst/>
          </a:prstGeom>
        </p:spPr>
      </p:pic>
    </p:spTree>
    <p:extLst>
      <p:ext uri="{BB962C8B-B14F-4D97-AF65-F5344CB8AC3E}">
        <p14:creationId xmlns:p14="http://schemas.microsoft.com/office/powerpoint/2010/main" val="17537657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FFFFFF"/>
                </a:solidFill>
                <a:effectLst/>
                <a:uLnTx/>
                <a:uFillTx/>
                <a:latin typeface="Fira Sans SemiBold"/>
                <a:sym typeface="Fira Sans SemiBold"/>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300" b="0" i="0" u="none" strike="noStrike" kern="0" cap="none" spc="0" normalizeH="0" baseline="0" noProof="0" dirty="0">
              <a:ln>
                <a:noFill/>
              </a:ln>
              <a:solidFill>
                <a:srgbClr val="FFFFFF"/>
              </a:solidFill>
              <a:effectLst/>
              <a:uLnTx/>
              <a:uFillTx/>
              <a:latin typeface="Fira Sans SemiBold"/>
              <a:sym typeface="Fira Sans SemiBold"/>
            </a:endParaRPr>
          </a:p>
        </p:txBody>
      </p:sp>
    </p:spTree>
    <p:extLst>
      <p:ext uri="{BB962C8B-B14F-4D97-AF65-F5344CB8AC3E}">
        <p14:creationId xmlns:p14="http://schemas.microsoft.com/office/powerpoint/2010/main" val="1650960503"/>
      </p:ext>
    </p:extLst>
  </p:cSld>
  <p:clrMap bg1="lt1" tx1="dk1" bg2="dk2" tx2="lt2" accent1="accent1" accent2="accent2" accent3="accent3" accent4="accent4" accent5="accent5" accent6="accent6" hlink="hlink" folHlink="folHlink"/>
  <p:sldLayoutIdLst>
    <p:sldLayoutId id="2147483786"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612618"/>
      </p:ext>
    </p:extLst>
  </p:cSld>
  <p:clrMapOvr>
    <a:masterClrMapping/>
  </p:clrMapOvr>
</p:sld>
</file>

<file path=ppt/theme/theme1.xml><?xml version="1.0" encoding="utf-8"?>
<a:theme xmlns:a="http://schemas.openxmlformats.org/drawingml/2006/main" name="1_Alonso template">
  <a:themeElements>
    <a:clrScheme name="MATRIX">
      <a:dk1>
        <a:srgbClr val="410433"/>
      </a:dk1>
      <a:lt1>
        <a:srgbClr val="FFFFFF"/>
      </a:lt1>
      <a:dk2>
        <a:srgbClr val="9C9194"/>
      </a:dk2>
      <a:lt2>
        <a:srgbClr val="EBE7E4"/>
      </a:lt2>
      <a:accent1>
        <a:srgbClr val="441446"/>
      </a:accent1>
      <a:accent2>
        <a:srgbClr val="47376E"/>
      </a:accent2>
      <a:accent3>
        <a:srgbClr val="B22553"/>
      </a:accent3>
      <a:accent4>
        <a:srgbClr val="CC0759"/>
      </a:accent4>
      <a:accent5>
        <a:srgbClr val="B22A80"/>
      </a:accent5>
      <a:accent6>
        <a:srgbClr val="FC6CAA"/>
      </a:accent6>
      <a:hlink>
        <a:srgbClr val="E18515"/>
      </a:hlink>
      <a:folHlink>
        <a:srgbClr val="E6569D"/>
      </a:folHlink>
    </a:clrScheme>
    <a:fontScheme name="MATRIX">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7278</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Fira Sans Light</vt:lpstr>
      <vt:lpstr>Arial</vt:lpstr>
      <vt:lpstr>Fira Sans SemiBold</vt:lpstr>
      <vt:lpstr>1_Alonso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Crowe, David</dc:creator>
  <cp:lastModifiedBy>Crowe, David</cp:lastModifiedBy>
  <cp:revision>410</cp:revision>
  <dcterms:modified xsi:type="dcterms:W3CDTF">2025-01-08T19:18:52Z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2023-06-07T23:50:24Z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31a0065c-b102-4767-a06f-ea3533af3558</vt:lpwstr>
  </property>
  <property fmtid="{D5CDD505-2E9C-101B-9397-08002B2CF9AE}" pid="8" name="MSIP_Label_5e4b1be8-281e-475d-98b0-21c3457e5a46_ContentBits">
    <vt:lpwstr>0</vt:lpwstr>
  </property>
</Properties>
</file>